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Nanum Gothic" panose="020B0604020202020204" charset="-127"/>
      <p:regular r:id="rId13"/>
      <p:bold r:id="rId14"/>
    </p:embeddedFont>
    <p:embeddedFont>
      <p:font typeface="Loved by the King" panose="02000000000000000000" pitchFamily="2" charset="0"/>
      <p:regular r:id="rId15"/>
    </p:embeddedFont>
    <p:embeddedFont>
      <p:font typeface="Mulish SemiBold" pitchFamily="2" charset="-18"/>
      <p:bold r:id="rId16"/>
    </p:embeddedFont>
    <p:embeddedFont>
      <p:font typeface="Nunito Light" pitchFamily="2" charset="-18"/>
      <p:regular r:id="rId17"/>
    </p:embeddedFont>
    <p:embeddedFont>
      <p:font typeface="PT Sans" panose="020B0503020203020204" pitchFamily="34" charset="-18"/>
      <p:regular r:id="rId18"/>
      <p:bold r:id="rId19"/>
      <p:italic r:id="rId20"/>
      <p:boldItalic r:id="rId21"/>
    </p:embeddedFont>
    <p:embeddedFont>
      <p:font typeface="Ramabhadra" panose="020B0604020202020204" charset="0"/>
      <p:regular r:id="rId22"/>
    </p:embeddedFont>
    <p:embeddedFont>
      <p:font typeface="Roboto Condensed Light" panose="02000000000000000000" pitchFamily="2" charset="0"/>
      <p:regular r:id="rId23"/>
    </p:embeddedFont>
    <p:embeddedFont>
      <p:font typeface="Titillium Web" panose="00000500000000000000" pitchFamily="2" charset="-18"/>
      <p:regular r:id="rId24"/>
      <p:bold r:id="rId25"/>
      <p:italic r:id="rId26"/>
      <p:boldItalic r:id="rId27"/>
    </p:embeddedFont>
    <p:embeddedFont>
      <p:font typeface="Work Sans" pitchFamily="2" charset="-18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0d1d5e8f9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0d1d5e8f9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5faf04574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5faf04574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eebf6a3e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eebf6a3e4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f78a885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5f78a885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5f78a885a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5f78a885a4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5f78a885a4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5f78a885a4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5faf04574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5faf04574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5eebf6a3e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5eebf6a3e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5faf04574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5faf04574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af045744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af045744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9600" y="1330803"/>
            <a:ext cx="4962000" cy="206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500"/>
              <a:buFont typeface="Loved by the King"/>
              <a:buNone/>
              <a:defRPr sz="5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9600" y="3446997"/>
            <a:ext cx="3810000" cy="365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12;p2"/>
          <p:cNvCxnSpPr/>
          <p:nvPr/>
        </p:nvCxnSpPr>
        <p:spPr>
          <a:xfrm rot="10800000" flipH="1">
            <a:off x="713225" y="268350"/>
            <a:ext cx="7717500" cy="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 rot="10800000" flipH="1">
            <a:off x="713225" y="4867775"/>
            <a:ext cx="7717500" cy="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>
            <a:spLocks noGrp="1"/>
          </p:cNvSpPr>
          <p:nvPr>
            <p:ph type="title" hasCustomPrompt="1"/>
          </p:nvPr>
        </p:nvSpPr>
        <p:spPr>
          <a:xfrm>
            <a:off x="998550" y="1716401"/>
            <a:ext cx="7146900" cy="11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1" name="Google Shape;71;p11"/>
          <p:cNvSpPr txBox="1">
            <a:spLocks noGrp="1"/>
          </p:cNvSpPr>
          <p:nvPr>
            <p:ph type="subTitle" idx="1"/>
          </p:nvPr>
        </p:nvSpPr>
        <p:spPr>
          <a:xfrm>
            <a:off x="2139150" y="2878399"/>
            <a:ext cx="4865700" cy="54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72" name="Google Shape;72;p11"/>
          <p:cNvCxnSpPr/>
          <p:nvPr/>
        </p:nvCxnSpPr>
        <p:spPr>
          <a:xfrm rot="10800000" flipH="1">
            <a:off x="713225" y="4867775"/>
            <a:ext cx="7717500" cy="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73;p11"/>
          <p:cNvCxnSpPr/>
          <p:nvPr/>
        </p:nvCxnSpPr>
        <p:spPr>
          <a:xfrm rot="10800000" flipH="1">
            <a:off x="713225" y="268350"/>
            <a:ext cx="7717500" cy="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8443600" y="3703924"/>
            <a:ext cx="624201" cy="4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367405" y="4277611"/>
            <a:ext cx="700400" cy="725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74700"/>
            <a:ext cx="997275" cy="86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 flipH="1">
            <a:off x="445350" y="1353472"/>
            <a:ext cx="391275" cy="41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92925" y="1229649"/>
            <a:ext cx="297750" cy="31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1627811" y="1391203"/>
            <a:ext cx="2867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"/>
          </p:nvPr>
        </p:nvSpPr>
        <p:spPr>
          <a:xfrm>
            <a:off x="1627811" y="1745256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2"/>
          </p:nvPr>
        </p:nvSpPr>
        <p:spPr>
          <a:xfrm>
            <a:off x="1627811" y="3695059"/>
            <a:ext cx="2871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3"/>
          </p:nvPr>
        </p:nvSpPr>
        <p:spPr>
          <a:xfrm>
            <a:off x="1627811" y="4050719"/>
            <a:ext cx="2871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4"/>
          </p:nvPr>
        </p:nvSpPr>
        <p:spPr>
          <a:xfrm flipH="1">
            <a:off x="5559533" y="1391208"/>
            <a:ext cx="2867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5"/>
          </p:nvPr>
        </p:nvSpPr>
        <p:spPr>
          <a:xfrm flipH="1">
            <a:off x="5559533" y="1745256"/>
            <a:ext cx="2866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6" hasCustomPrompt="1"/>
          </p:nvPr>
        </p:nvSpPr>
        <p:spPr>
          <a:xfrm>
            <a:off x="713167" y="1386658"/>
            <a:ext cx="841200" cy="841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7" hasCustomPrompt="1"/>
          </p:nvPr>
        </p:nvSpPr>
        <p:spPr>
          <a:xfrm flipH="1">
            <a:off x="4640676" y="1386658"/>
            <a:ext cx="841200" cy="841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8" hasCustomPrompt="1"/>
          </p:nvPr>
        </p:nvSpPr>
        <p:spPr>
          <a:xfrm>
            <a:off x="713167" y="3699672"/>
            <a:ext cx="841200" cy="841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64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13"/>
          </p:nvPr>
        </p:nvSpPr>
        <p:spPr>
          <a:xfrm>
            <a:off x="1627811" y="2543135"/>
            <a:ext cx="2867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4"/>
          </p:nvPr>
        </p:nvSpPr>
        <p:spPr>
          <a:xfrm>
            <a:off x="1627811" y="2899360"/>
            <a:ext cx="2867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15"/>
          </p:nvPr>
        </p:nvSpPr>
        <p:spPr>
          <a:xfrm>
            <a:off x="5559533" y="3695059"/>
            <a:ext cx="2871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6"/>
          </p:nvPr>
        </p:nvSpPr>
        <p:spPr>
          <a:xfrm>
            <a:off x="5559533" y="4050719"/>
            <a:ext cx="2871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17"/>
          </p:nvPr>
        </p:nvSpPr>
        <p:spPr>
          <a:xfrm flipH="1">
            <a:off x="5559533" y="2543135"/>
            <a:ext cx="2867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8"/>
          </p:nvPr>
        </p:nvSpPr>
        <p:spPr>
          <a:xfrm flipH="1">
            <a:off x="5559533" y="2899360"/>
            <a:ext cx="2866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19" hasCustomPrompt="1"/>
          </p:nvPr>
        </p:nvSpPr>
        <p:spPr>
          <a:xfrm>
            <a:off x="713167" y="2546615"/>
            <a:ext cx="841200" cy="841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20" hasCustomPrompt="1"/>
          </p:nvPr>
        </p:nvSpPr>
        <p:spPr>
          <a:xfrm flipH="1">
            <a:off x="4640676" y="2546615"/>
            <a:ext cx="841200" cy="841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21" hasCustomPrompt="1"/>
          </p:nvPr>
        </p:nvSpPr>
        <p:spPr>
          <a:xfrm>
            <a:off x="4640676" y="3699672"/>
            <a:ext cx="841200" cy="841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pic>
        <p:nvPicPr>
          <p:cNvPr id="100" name="Google Shape;10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773" y="1995298"/>
            <a:ext cx="617977" cy="640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p13"/>
          <p:cNvCxnSpPr/>
          <p:nvPr/>
        </p:nvCxnSpPr>
        <p:spPr>
          <a:xfrm rot="10800000" flipH="1">
            <a:off x="713225" y="4867775"/>
            <a:ext cx="7717500" cy="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" name="Google Shape;10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1848" y="2840165"/>
            <a:ext cx="854874" cy="1048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89325" y="174025"/>
            <a:ext cx="1147400" cy="108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4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>
            <a:spLocks noGrp="1"/>
          </p:cNvSpPr>
          <p:nvPr>
            <p:ph type="title"/>
          </p:nvPr>
        </p:nvSpPr>
        <p:spPr>
          <a:xfrm>
            <a:off x="2539050" y="3078855"/>
            <a:ext cx="4065900" cy="548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25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ubTitle" idx="1"/>
          </p:nvPr>
        </p:nvSpPr>
        <p:spPr>
          <a:xfrm>
            <a:off x="719975" y="1515945"/>
            <a:ext cx="7708500" cy="148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cxnSp>
        <p:nvCxnSpPr>
          <p:cNvPr id="107" name="Google Shape;107;p14"/>
          <p:cNvCxnSpPr/>
          <p:nvPr/>
        </p:nvCxnSpPr>
        <p:spPr>
          <a:xfrm rot="10800000" flipH="1">
            <a:off x="713225" y="4867775"/>
            <a:ext cx="7717500" cy="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4"/>
          <p:cNvCxnSpPr/>
          <p:nvPr/>
        </p:nvCxnSpPr>
        <p:spPr>
          <a:xfrm rot="10800000" flipH="1">
            <a:off x="713225" y="268350"/>
            <a:ext cx="7717500" cy="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9" name="Google Shape;10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2107" y="185055"/>
            <a:ext cx="1155218" cy="1297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973" y="1390480"/>
            <a:ext cx="676352" cy="639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2900425"/>
            <a:ext cx="841936" cy="63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" y="3716650"/>
            <a:ext cx="997275" cy="86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2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15" name="Google Shape;115;p15"/>
          <p:cNvCxnSpPr/>
          <p:nvPr/>
        </p:nvCxnSpPr>
        <p:spPr>
          <a:xfrm rot="10800000" flipH="1">
            <a:off x="713425" y="268288"/>
            <a:ext cx="7717500" cy="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" name="Google Shape;116;p15"/>
          <p:cNvCxnSpPr/>
          <p:nvPr/>
        </p:nvCxnSpPr>
        <p:spPr>
          <a:xfrm rot="10800000" flipH="1">
            <a:off x="713425" y="4867713"/>
            <a:ext cx="7717500" cy="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7" name="Google Shape;11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64126" y="4429152"/>
            <a:ext cx="829148" cy="6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62901" flipH="1">
            <a:off x="185965" y="4108311"/>
            <a:ext cx="588238" cy="454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4599" y="111519"/>
            <a:ext cx="1166999" cy="1311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2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399" y="3674024"/>
            <a:ext cx="584200" cy="60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23" name="Google Shape;123;p16"/>
          <p:cNvCxnSpPr/>
          <p:nvPr/>
        </p:nvCxnSpPr>
        <p:spPr>
          <a:xfrm rot="10800000" flipH="1">
            <a:off x="713225" y="4867775"/>
            <a:ext cx="7717500" cy="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4" name="Google Shape;12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143025" y="3893126"/>
            <a:ext cx="988901" cy="114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0050" y="707951"/>
            <a:ext cx="900375" cy="85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4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2586600" y="3671177"/>
            <a:ext cx="3970800" cy="54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subTitle" idx="1"/>
          </p:nvPr>
        </p:nvSpPr>
        <p:spPr>
          <a:xfrm>
            <a:off x="2587350" y="4233727"/>
            <a:ext cx="3969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7"/>
          <p:cNvCxnSpPr/>
          <p:nvPr/>
        </p:nvCxnSpPr>
        <p:spPr>
          <a:xfrm rot="10800000" flipH="1">
            <a:off x="713425" y="268288"/>
            <a:ext cx="7717500" cy="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8787625" y="539438"/>
            <a:ext cx="0" cy="404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356375" y="548038"/>
            <a:ext cx="0" cy="404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" name="Google Shape;132;p17"/>
          <p:cNvCxnSpPr/>
          <p:nvPr/>
        </p:nvCxnSpPr>
        <p:spPr>
          <a:xfrm rot="10800000" flipH="1">
            <a:off x="713425" y="4867713"/>
            <a:ext cx="7717500" cy="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3" name="Google Shape;13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98" y="64070"/>
            <a:ext cx="713425" cy="73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6050" y="4293041"/>
            <a:ext cx="841275" cy="79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8673812" y="4218210"/>
            <a:ext cx="372225" cy="39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>
            <a:spLocks noGrp="1"/>
          </p:cNvSpPr>
          <p:nvPr>
            <p:ph type="title"/>
          </p:nvPr>
        </p:nvSpPr>
        <p:spPr>
          <a:xfrm>
            <a:off x="3334600" y="2471604"/>
            <a:ext cx="5052000" cy="54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subTitle" idx="1"/>
          </p:nvPr>
        </p:nvSpPr>
        <p:spPr>
          <a:xfrm>
            <a:off x="3335500" y="3109796"/>
            <a:ext cx="50502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cxnSp>
        <p:nvCxnSpPr>
          <p:cNvPr id="139" name="Google Shape;139;p18"/>
          <p:cNvCxnSpPr/>
          <p:nvPr/>
        </p:nvCxnSpPr>
        <p:spPr>
          <a:xfrm rot="10800000" flipH="1">
            <a:off x="713225" y="268350"/>
            <a:ext cx="7717500" cy="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" name="Google Shape;140;p18"/>
          <p:cNvCxnSpPr/>
          <p:nvPr/>
        </p:nvCxnSpPr>
        <p:spPr>
          <a:xfrm>
            <a:off x="8787425" y="539500"/>
            <a:ext cx="0" cy="404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743350" y="2469438"/>
            <a:ext cx="5052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subTitle" idx="1"/>
          </p:nvPr>
        </p:nvSpPr>
        <p:spPr>
          <a:xfrm>
            <a:off x="744250" y="3109518"/>
            <a:ext cx="50502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cxnSp>
        <p:nvCxnSpPr>
          <p:cNvPr id="144" name="Google Shape;144;p19"/>
          <p:cNvCxnSpPr/>
          <p:nvPr/>
        </p:nvCxnSpPr>
        <p:spPr>
          <a:xfrm>
            <a:off x="356175" y="548100"/>
            <a:ext cx="0" cy="404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" name="Google Shape;145;p19"/>
          <p:cNvCxnSpPr/>
          <p:nvPr/>
        </p:nvCxnSpPr>
        <p:spPr>
          <a:xfrm rot="10800000" flipH="1">
            <a:off x="713225" y="268350"/>
            <a:ext cx="7717500" cy="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6" name="Google Shape;14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6200" y="960599"/>
            <a:ext cx="815718" cy="7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97" y="140269"/>
            <a:ext cx="744250" cy="771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4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>
            <a:spLocks noGrp="1"/>
          </p:cNvSpPr>
          <p:nvPr>
            <p:ph type="body" idx="1"/>
          </p:nvPr>
        </p:nvSpPr>
        <p:spPr>
          <a:xfrm>
            <a:off x="794950" y="1875200"/>
            <a:ext cx="37494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body" idx="2"/>
          </p:nvPr>
        </p:nvSpPr>
        <p:spPr>
          <a:xfrm>
            <a:off x="4599650" y="1875200"/>
            <a:ext cx="37494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subTitle" idx="3"/>
          </p:nvPr>
        </p:nvSpPr>
        <p:spPr>
          <a:xfrm>
            <a:off x="2296950" y="1253100"/>
            <a:ext cx="45501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53" name="Google Shape;153;p20"/>
          <p:cNvCxnSpPr/>
          <p:nvPr/>
        </p:nvCxnSpPr>
        <p:spPr>
          <a:xfrm rot="10800000" flipH="1">
            <a:off x="713225" y="4867775"/>
            <a:ext cx="7717500" cy="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1041000" y="2604684"/>
            <a:ext cx="7062000" cy="743400"/>
          </a:xfrm>
          <a:prstGeom prst="rect">
            <a:avLst/>
          </a:prstGeom>
          <a:noFill/>
          <a:effectLst>
            <a:outerShdw dist="76200" dir="54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4023300" y="1386299"/>
            <a:ext cx="1097400" cy="1097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967250" y="3391501"/>
            <a:ext cx="5209500" cy="365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cxnSp>
        <p:nvCxnSpPr>
          <p:cNvPr id="18" name="Google Shape;18;p3"/>
          <p:cNvCxnSpPr/>
          <p:nvPr/>
        </p:nvCxnSpPr>
        <p:spPr>
          <a:xfrm rot="10800000" flipH="1">
            <a:off x="713225" y="4867775"/>
            <a:ext cx="7717500" cy="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19;p3"/>
          <p:cNvCxnSpPr/>
          <p:nvPr/>
        </p:nvCxnSpPr>
        <p:spPr>
          <a:xfrm rot="10800000" flipH="1">
            <a:off x="713225" y="268350"/>
            <a:ext cx="7717500" cy="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983" y="745150"/>
            <a:ext cx="760950" cy="78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775" y="3165700"/>
            <a:ext cx="1170100" cy="101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00" y="2506375"/>
            <a:ext cx="843100" cy="6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4_2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1458300" y="3370519"/>
            <a:ext cx="2913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title" idx="2"/>
          </p:nvPr>
        </p:nvSpPr>
        <p:spPr>
          <a:xfrm>
            <a:off x="4772700" y="3370519"/>
            <a:ext cx="2913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subTitle" idx="1"/>
          </p:nvPr>
        </p:nvSpPr>
        <p:spPr>
          <a:xfrm>
            <a:off x="4772700" y="3734394"/>
            <a:ext cx="29133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8" name="Google Shape;158;p21"/>
          <p:cNvSpPr txBox="1">
            <a:spLocks noGrp="1"/>
          </p:cNvSpPr>
          <p:nvPr>
            <p:ph type="subTitle" idx="3"/>
          </p:nvPr>
        </p:nvSpPr>
        <p:spPr>
          <a:xfrm>
            <a:off x="1458000" y="3734394"/>
            <a:ext cx="29139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9" name="Google Shape;159;p21"/>
          <p:cNvSpPr txBox="1">
            <a:spLocks noGrp="1"/>
          </p:cNvSpPr>
          <p:nvPr>
            <p:ph type="title" idx="4"/>
          </p:nvPr>
        </p:nvSpPr>
        <p:spPr>
          <a:xfrm>
            <a:off x="720000" y="539500"/>
            <a:ext cx="7704000" cy="64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1"/>
          <p:cNvSpPr/>
          <p:nvPr/>
        </p:nvSpPr>
        <p:spPr>
          <a:xfrm>
            <a:off x="7114379" y="4747621"/>
            <a:ext cx="111863" cy="48162"/>
          </a:xfrm>
          <a:custGeom>
            <a:avLst/>
            <a:gdLst/>
            <a:ahLst/>
            <a:cxnLst/>
            <a:rect l="l" t="t" r="r" b="b"/>
            <a:pathLst>
              <a:path w="2966" h="1277" fill="none" extrusionOk="0">
                <a:moveTo>
                  <a:pt x="0" y="19"/>
                </a:moveTo>
                <a:lnTo>
                  <a:pt x="0" y="19"/>
                </a:lnTo>
                <a:lnTo>
                  <a:pt x="0" y="19"/>
                </a:lnTo>
                <a:lnTo>
                  <a:pt x="601" y="0"/>
                </a:lnTo>
                <a:lnTo>
                  <a:pt x="601" y="0"/>
                </a:lnTo>
                <a:lnTo>
                  <a:pt x="1220" y="19"/>
                </a:lnTo>
                <a:lnTo>
                  <a:pt x="1802" y="75"/>
                </a:lnTo>
                <a:lnTo>
                  <a:pt x="1802" y="75"/>
                </a:lnTo>
                <a:lnTo>
                  <a:pt x="2121" y="113"/>
                </a:lnTo>
                <a:lnTo>
                  <a:pt x="2308" y="150"/>
                </a:lnTo>
                <a:lnTo>
                  <a:pt x="2496" y="188"/>
                </a:lnTo>
                <a:lnTo>
                  <a:pt x="2684" y="263"/>
                </a:lnTo>
                <a:lnTo>
                  <a:pt x="2759" y="319"/>
                </a:lnTo>
                <a:lnTo>
                  <a:pt x="2834" y="376"/>
                </a:lnTo>
                <a:lnTo>
                  <a:pt x="2890" y="432"/>
                </a:lnTo>
                <a:lnTo>
                  <a:pt x="2928" y="507"/>
                </a:lnTo>
                <a:lnTo>
                  <a:pt x="2946" y="582"/>
                </a:lnTo>
                <a:lnTo>
                  <a:pt x="2965" y="676"/>
                </a:lnTo>
                <a:lnTo>
                  <a:pt x="2965" y="676"/>
                </a:lnTo>
                <a:lnTo>
                  <a:pt x="2965" y="770"/>
                </a:lnTo>
                <a:lnTo>
                  <a:pt x="2928" y="864"/>
                </a:lnTo>
                <a:lnTo>
                  <a:pt x="2890" y="976"/>
                </a:lnTo>
                <a:lnTo>
                  <a:pt x="2834" y="1089"/>
                </a:lnTo>
                <a:lnTo>
                  <a:pt x="2834" y="1089"/>
                </a:lnTo>
                <a:lnTo>
                  <a:pt x="2796" y="1126"/>
                </a:lnTo>
                <a:lnTo>
                  <a:pt x="2740" y="1183"/>
                </a:lnTo>
                <a:lnTo>
                  <a:pt x="2665" y="1201"/>
                </a:lnTo>
                <a:lnTo>
                  <a:pt x="2590" y="1239"/>
                </a:lnTo>
                <a:lnTo>
                  <a:pt x="2402" y="1258"/>
                </a:lnTo>
                <a:lnTo>
                  <a:pt x="2177" y="1276"/>
                </a:lnTo>
                <a:lnTo>
                  <a:pt x="2177" y="1276"/>
                </a:lnTo>
                <a:lnTo>
                  <a:pt x="1896" y="1258"/>
                </a:lnTo>
                <a:lnTo>
                  <a:pt x="1614" y="1220"/>
                </a:lnTo>
                <a:lnTo>
                  <a:pt x="1389" y="1183"/>
                </a:lnTo>
                <a:lnTo>
                  <a:pt x="1220" y="1145"/>
                </a:lnTo>
                <a:lnTo>
                  <a:pt x="1220" y="1145"/>
                </a:lnTo>
                <a:lnTo>
                  <a:pt x="976" y="1051"/>
                </a:lnTo>
                <a:lnTo>
                  <a:pt x="770" y="939"/>
                </a:lnTo>
                <a:lnTo>
                  <a:pt x="601" y="826"/>
                </a:lnTo>
                <a:lnTo>
                  <a:pt x="432" y="676"/>
                </a:lnTo>
                <a:lnTo>
                  <a:pt x="301" y="526"/>
                </a:lnTo>
                <a:lnTo>
                  <a:pt x="169" y="376"/>
                </a:lnTo>
                <a:lnTo>
                  <a:pt x="75" y="207"/>
                </a:lnTo>
                <a:lnTo>
                  <a:pt x="0" y="19"/>
                </a:lnTo>
                <a:lnTo>
                  <a:pt x="0" y="19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1"/>
          <p:cNvSpPr/>
          <p:nvPr/>
        </p:nvSpPr>
        <p:spPr>
          <a:xfrm>
            <a:off x="6344360" y="4890557"/>
            <a:ext cx="21988" cy="66567"/>
          </a:xfrm>
          <a:custGeom>
            <a:avLst/>
            <a:gdLst/>
            <a:ahLst/>
            <a:cxnLst/>
            <a:rect l="l" t="t" r="r" b="b"/>
            <a:pathLst>
              <a:path w="583" h="1765" fill="none" extrusionOk="0">
                <a:moveTo>
                  <a:pt x="1" y="1765"/>
                </a:moveTo>
                <a:lnTo>
                  <a:pt x="1" y="1765"/>
                </a:lnTo>
                <a:lnTo>
                  <a:pt x="1" y="1521"/>
                </a:lnTo>
                <a:lnTo>
                  <a:pt x="1" y="1277"/>
                </a:lnTo>
                <a:lnTo>
                  <a:pt x="39" y="1052"/>
                </a:lnTo>
                <a:lnTo>
                  <a:pt x="95" y="808"/>
                </a:lnTo>
                <a:lnTo>
                  <a:pt x="170" y="583"/>
                </a:lnTo>
                <a:lnTo>
                  <a:pt x="264" y="376"/>
                </a:lnTo>
                <a:lnTo>
                  <a:pt x="414" y="170"/>
                </a:lnTo>
                <a:lnTo>
                  <a:pt x="583" y="1"/>
                </a:lnTo>
                <a:lnTo>
                  <a:pt x="583" y="1"/>
                </a:lnTo>
                <a:lnTo>
                  <a:pt x="470" y="170"/>
                </a:lnTo>
                <a:lnTo>
                  <a:pt x="376" y="339"/>
                </a:lnTo>
                <a:lnTo>
                  <a:pt x="282" y="508"/>
                </a:lnTo>
                <a:lnTo>
                  <a:pt x="207" y="695"/>
                </a:lnTo>
                <a:lnTo>
                  <a:pt x="95" y="1052"/>
                </a:lnTo>
                <a:lnTo>
                  <a:pt x="39" y="1389"/>
                </a:lnTo>
                <a:lnTo>
                  <a:pt x="39" y="1389"/>
                </a:lnTo>
                <a:lnTo>
                  <a:pt x="20" y="1577"/>
                </a:lnTo>
                <a:lnTo>
                  <a:pt x="1" y="1765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2" name="Google Shape;162;p21"/>
          <p:cNvCxnSpPr/>
          <p:nvPr/>
        </p:nvCxnSpPr>
        <p:spPr>
          <a:xfrm rot="10800000" flipH="1">
            <a:off x="713225" y="4867775"/>
            <a:ext cx="7717500" cy="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3" name="Google Shape;16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523593" flipH="1">
            <a:off x="7930316" y="3846601"/>
            <a:ext cx="1076589" cy="105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8252475" y="3639347"/>
            <a:ext cx="343650" cy="36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8519932" y="2957802"/>
            <a:ext cx="542300" cy="57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4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2"/>
          <p:cNvSpPr txBox="1">
            <a:spLocks noGrp="1"/>
          </p:cNvSpPr>
          <p:nvPr>
            <p:ph type="subTitle" idx="1"/>
          </p:nvPr>
        </p:nvSpPr>
        <p:spPr>
          <a:xfrm>
            <a:off x="719929" y="2838340"/>
            <a:ext cx="2501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Ramabhadra"/>
                <a:ea typeface="Ramabhadra"/>
                <a:cs typeface="Ramabhadra"/>
                <a:sym typeface="Ramabhad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subTitle" idx="2"/>
          </p:nvPr>
        </p:nvSpPr>
        <p:spPr>
          <a:xfrm>
            <a:off x="719929" y="3219340"/>
            <a:ext cx="25017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0" name="Google Shape;170;p22"/>
          <p:cNvSpPr txBox="1">
            <a:spLocks noGrp="1"/>
          </p:cNvSpPr>
          <p:nvPr>
            <p:ph type="subTitle" idx="3"/>
          </p:nvPr>
        </p:nvSpPr>
        <p:spPr>
          <a:xfrm>
            <a:off x="3320929" y="2838340"/>
            <a:ext cx="2501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Ramabhadra"/>
                <a:ea typeface="Ramabhadra"/>
                <a:cs typeface="Ramabhadra"/>
                <a:sym typeface="Ramabhad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1" name="Google Shape;171;p22"/>
          <p:cNvSpPr txBox="1">
            <a:spLocks noGrp="1"/>
          </p:cNvSpPr>
          <p:nvPr>
            <p:ph type="subTitle" idx="4"/>
          </p:nvPr>
        </p:nvSpPr>
        <p:spPr>
          <a:xfrm>
            <a:off x="3320929" y="3219340"/>
            <a:ext cx="25017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2" name="Google Shape;172;p22"/>
          <p:cNvSpPr txBox="1">
            <a:spLocks noGrp="1"/>
          </p:cNvSpPr>
          <p:nvPr>
            <p:ph type="subTitle" idx="5"/>
          </p:nvPr>
        </p:nvSpPr>
        <p:spPr>
          <a:xfrm>
            <a:off x="5922371" y="2838340"/>
            <a:ext cx="2501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Ramabhadra"/>
                <a:ea typeface="Ramabhadra"/>
                <a:cs typeface="Ramabhadra"/>
                <a:sym typeface="Ramabhad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3" name="Google Shape;173;p22"/>
          <p:cNvSpPr txBox="1">
            <a:spLocks noGrp="1"/>
          </p:cNvSpPr>
          <p:nvPr>
            <p:ph type="subTitle" idx="6"/>
          </p:nvPr>
        </p:nvSpPr>
        <p:spPr>
          <a:xfrm>
            <a:off x="5922371" y="3219340"/>
            <a:ext cx="25017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74" name="Google Shape;174;p22"/>
          <p:cNvCxnSpPr/>
          <p:nvPr/>
        </p:nvCxnSpPr>
        <p:spPr>
          <a:xfrm rot="10800000" flipH="1">
            <a:off x="713225" y="4867775"/>
            <a:ext cx="7717500" cy="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5" name="Google Shape;17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8007398" y="3865049"/>
            <a:ext cx="1050976" cy="121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8573650" y="3743477"/>
            <a:ext cx="494300" cy="5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7585749" y="4584849"/>
            <a:ext cx="443300" cy="47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32376" y="67350"/>
            <a:ext cx="1086024" cy="119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26700" y="1299724"/>
            <a:ext cx="472450" cy="364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>
            <a:spLocks noGrp="1"/>
          </p:cNvSpPr>
          <p:nvPr>
            <p:ph type="title"/>
          </p:nvPr>
        </p:nvSpPr>
        <p:spPr>
          <a:xfrm>
            <a:off x="2129352" y="1746125"/>
            <a:ext cx="2145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2" name="Google Shape;182;p23"/>
          <p:cNvSpPr txBox="1">
            <a:spLocks noGrp="1"/>
          </p:cNvSpPr>
          <p:nvPr>
            <p:ph type="subTitle" idx="1"/>
          </p:nvPr>
        </p:nvSpPr>
        <p:spPr>
          <a:xfrm>
            <a:off x="2129352" y="2111194"/>
            <a:ext cx="21459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3"/>
          <p:cNvSpPr txBox="1">
            <a:spLocks noGrp="1"/>
          </p:cNvSpPr>
          <p:nvPr>
            <p:ph type="title" idx="2"/>
          </p:nvPr>
        </p:nvSpPr>
        <p:spPr>
          <a:xfrm>
            <a:off x="5935548" y="1746125"/>
            <a:ext cx="2145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4" name="Google Shape;184;p23"/>
          <p:cNvSpPr txBox="1">
            <a:spLocks noGrp="1"/>
          </p:cNvSpPr>
          <p:nvPr>
            <p:ph type="subTitle" idx="3"/>
          </p:nvPr>
        </p:nvSpPr>
        <p:spPr>
          <a:xfrm>
            <a:off x="5935548" y="2111194"/>
            <a:ext cx="21459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3"/>
          <p:cNvSpPr txBox="1">
            <a:spLocks noGrp="1"/>
          </p:cNvSpPr>
          <p:nvPr>
            <p:ph type="title" idx="4"/>
          </p:nvPr>
        </p:nvSpPr>
        <p:spPr>
          <a:xfrm>
            <a:off x="2129352" y="3270130"/>
            <a:ext cx="21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6" name="Google Shape;186;p23"/>
          <p:cNvSpPr txBox="1">
            <a:spLocks noGrp="1"/>
          </p:cNvSpPr>
          <p:nvPr>
            <p:ph type="subTitle" idx="5"/>
          </p:nvPr>
        </p:nvSpPr>
        <p:spPr>
          <a:xfrm>
            <a:off x="2129352" y="3635199"/>
            <a:ext cx="21459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3"/>
          <p:cNvSpPr txBox="1">
            <a:spLocks noGrp="1"/>
          </p:cNvSpPr>
          <p:nvPr>
            <p:ph type="title" idx="6"/>
          </p:nvPr>
        </p:nvSpPr>
        <p:spPr>
          <a:xfrm>
            <a:off x="5935548" y="3270130"/>
            <a:ext cx="2145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8" name="Google Shape;188;p23"/>
          <p:cNvSpPr txBox="1">
            <a:spLocks noGrp="1"/>
          </p:cNvSpPr>
          <p:nvPr>
            <p:ph type="subTitle" idx="7"/>
          </p:nvPr>
        </p:nvSpPr>
        <p:spPr>
          <a:xfrm>
            <a:off x="5935548" y="3635199"/>
            <a:ext cx="21459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3"/>
          <p:cNvSpPr txBox="1">
            <a:spLocks noGrp="1"/>
          </p:cNvSpPr>
          <p:nvPr>
            <p:ph type="title" idx="8"/>
          </p:nvPr>
        </p:nvSpPr>
        <p:spPr>
          <a:xfrm>
            <a:off x="720000" y="539500"/>
            <a:ext cx="7704000" cy="64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90" name="Google Shape;190;p23"/>
          <p:cNvCxnSpPr/>
          <p:nvPr/>
        </p:nvCxnSpPr>
        <p:spPr>
          <a:xfrm>
            <a:off x="8787425" y="539500"/>
            <a:ext cx="0" cy="404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191;p23"/>
          <p:cNvCxnSpPr/>
          <p:nvPr/>
        </p:nvCxnSpPr>
        <p:spPr>
          <a:xfrm>
            <a:off x="356175" y="548100"/>
            <a:ext cx="0" cy="404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2" name="Google Shape;19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">
            <a:off x="110675" y="69699"/>
            <a:ext cx="885950" cy="917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189450" y="4104350"/>
            <a:ext cx="919426" cy="89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300002">
            <a:off x="7790850" y="4565523"/>
            <a:ext cx="449975" cy="4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8562375" y="3872098"/>
            <a:ext cx="449975" cy="47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>
            <a:spLocks noGrp="1"/>
          </p:cNvSpPr>
          <p:nvPr>
            <p:ph type="title"/>
          </p:nvPr>
        </p:nvSpPr>
        <p:spPr>
          <a:xfrm>
            <a:off x="2003609" y="1311150"/>
            <a:ext cx="2208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8" name="Google Shape;198;p24"/>
          <p:cNvSpPr txBox="1">
            <a:spLocks noGrp="1"/>
          </p:cNvSpPr>
          <p:nvPr>
            <p:ph type="subTitle" idx="1"/>
          </p:nvPr>
        </p:nvSpPr>
        <p:spPr>
          <a:xfrm>
            <a:off x="2003609" y="1692888"/>
            <a:ext cx="2208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4"/>
          <p:cNvSpPr txBox="1">
            <a:spLocks noGrp="1"/>
          </p:cNvSpPr>
          <p:nvPr>
            <p:ph type="title" idx="2"/>
          </p:nvPr>
        </p:nvSpPr>
        <p:spPr>
          <a:xfrm>
            <a:off x="5751141" y="1311150"/>
            <a:ext cx="2208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0" name="Google Shape;200;p24"/>
          <p:cNvSpPr txBox="1">
            <a:spLocks noGrp="1"/>
          </p:cNvSpPr>
          <p:nvPr>
            <p:ph type="subTitle" idx="3"/>
          </p:nvPr>
        </p:nvSpPr>
        <p:spPr>
          <a:xfrm>
            <a:off x="5751141" y="1692888"/>
            <a:ext cx="2208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4"/>
          <p:cNvSpPr txBox="1">
            <a:spLocks noGrp="1"/>
          </p:cNvSpPr>
          <p:nvPr>
            <p:ph type="title" idx="4"/>
          </p:nvPr>
        </p:nvSpPr>
        <p:spPr>
          <a:xfrm>
            <a:off x="2003609" y="2453578"/>
            <a:ext cx="2208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2" name="Google Shape;202;p24"/>
          <p:cNvSpPr txBox="1">
            <a:spLocks noGrp="1"/>
          </p:cNvSpPr>
          <p:nvPr>
            <p:ph type="subTitle" idx="5"/>
          </p:nvPr>
        </p:nvSpPr>
        <p:spPr>
          <a:xfrm>
            <a:off x="2003609" y="2835316"/>
            <a:ext cx="2208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4"/>
          <p:cNvSpPr txBox="1">
            <a:spLocks noGrp="1"/>
          </p:cNvSpPr>
          <p:nvPr>
            <p:ph type="title" idx="6"/>
          </p:nvPr>
        </p:nvSpPr>
        <p:spPr>
          <a:xfrm>
            <a:off x="5751141" y="2453578"/>
            <a:ext cx="2208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4" name="Google Shape;204;p24"/>
          <p:cNvSpPr txBox="1">
            <a:spLocks noGrp="1"/>
          </p:cNvSpPr>
          <p:nvPr>
            <p:ph type="subTitle" idx="7"/>
          </p:nvPr>
        </p:nvSpPr>
        <p:spPr>
          <a:xfrm>
            <a:off x="5751141" y="2835316"/>
            <a:ext cx="2208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4"/>
          <p:cNvSpPr txBox="1">
            <a:spLocks noGrp="1"/>
          </p:cNvSpPr>
          <p:nvPr>
            <p:ph type="title" idx="8"/>
          </p:nvPr>
        </p:nvSpPr>
        <p:spPr>
          <a:xfrm>
            <a:off x="5751141" y="3597162"/>
            <a:ext cx="2208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6" name="Google Shape;206;p24"/>
          <p:cNvSpPr txBox="1">
            <a:spLocks noGrp="1"/>
          </p:cNvSpPr>
          <p:nvPr>
            <p:ph type="subTitle" idx="9"/>
          </p:nvPr>
        </p:nvSpPr>
        <p:spPr>
          <a:xfrm>
            <a:off x="5751141" y="3978900"/>
            <a:ext cx="2208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4"/>
          <p:cNvSpPr txBox="1">
            <a:spLocks noGrp="1"/>
          </p:cNvSpPr>
          <p:nvPr>
            <p:ph type="title" idx="13"/>
          </p:nvPr>
        </p:nvSpPr>
        <p:spPr>
          <a:xfrm>
            <a:off x="2003609" y="3597162"/>
            <a:ext cx="2208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8" name="Google Shape;208;p24"/>
          <p:cNvSpPr txBox="1">
            <a:spLocks noGrp="1"/>
          </p:cNvSpPr>
          <p:nvPr>
            <p:ph type="subTitle" idx="14"/>
          </p:nvPr>
        </p:nvSpPr>
        <p:spPr>
          <a:xfrm>
            <a:off x="2003609" y="3978900"/>
            <a:ext cx="2208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4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64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210" name="Google Shape;210;p24"/>
          <p:cNvCxnSpPr/>
          <p:nvPr/>
        </p:nvCxnSpPr>
        <p:spPr>
          <a:xfrm>
            <a:off x="8787425" y="539500"/>
            <a:ext cx="0" cy="404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4"/>
          <p:cNvCxnSpPr/>
          <p:nvPr/>
        </p:nvCxnSpPr>
        <p:spPr>
          <a:xfrm>
            <a:off x="356175" y="548100"/>
            <a:ext cx="0" cy="404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2" name="Google Shape;21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" y="83126"/>
            <a:ext cx="1001675" cy="760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6" y="809236"/>
            <a:ext cx="490107" cy="507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0225" y="3962844"/>
            <a:ext cx="1001667" cy="94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542950" y="3365153"/>
            <a:ext cx="601050" cy="56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8047652" y="158973"/>
            <a:ext cx="915524" cy="92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>
            <a:spLocks noGrp="1"/>
          </p:cNvSpPr>
          <p:nvPr>
            <p:ph type="title" hasCustomPrompt="1"/>
          </p:nvPr>
        </p:nvSpPr>
        <p:spPr>
          <a:xfrm>
            <a:off x="2262900" y="581631"/>
            <a:ext cx="46182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9" name="Google Shape;219;p25"/>
          <p:cNvSpPr txBox="1">
            <a:spLocks noGrp="1"/>
          </p:cNvSpPr>
          <p:nvPr>
            <p:ph type="subTitle" idx="1"/>
          </p:nvPr>
        </p:nvSpPr>
        <p:spPr>
          <a:xfrm>
            <a:off x="2262900" y="1222826"/>
            <a:ext cx="4618200" cy="365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20" name="Google Shape;220;p25"/>
          <p:cNvSpPr txBox="1">
            <a:spLocks noGrp="1"/>
          </p:cNvSpPr>
          <p:nvPr>
            <p:ph type="title" idx="2" hasCustomPrompt="1"/>
          </p:nvPr>
        </p:nvSpPr>
        <p:spPr>
          <a:xfrm>
            <a:off x="2262900" y="2066893"/>
            <a:ext cx="46182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1" name="Google Shape;221;p25"/>
          <p:cNvSpPr txBox="1">
            <a:spLocks noGrp="1"/>
          </p:cNvSpPr>
          <p:nvPr>
            <p:ph type="subTitle" idx="3"/>
          </p:nvPr>
        </p:nvSpPr>
        <p:spPr>
          <a:xfrm>
            <a:off x="2262900" y="2703746"/>
            <a:ext cx="4618200" cy="365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22" name="Google Shape;222;p25"/>
          <p:cNvSpPr txBox="1">
            <a:spLocks noGrp="1"/>
          </p:cNvSpPr>
          <p:nvPr>
            <p:ph type="title" idx="4" hasCustomPrompt="1"/>
          </p:nvPr>
        </p:nvSpPr>
        <p:spPr>
          <a:xfrm>
            <a:off x="2262900" y="3543407"/>
            <a:ext cx="46182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3" name="Google Shape;223;p25"/>
          <p:cNvSpPr txBox="1">
            <a:spLocks noGrp="1"/>
          </p:cNvSpPr>
          <p:nvPr>
            <p:ph type="subTitle" idx="5"/>
          </p:nvPr>
        </p:nvSpPr>
        <p:spPr>
          <a:xfrm>
            <a:off x="2263200" y="4187285"/>
            <a:ext cx="4617600" cy="365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cxnSp>
        <p:nvCxnSpPr>
          <p:cNvPr id="224" name="Google Shape;224;p25"/>
          <p:cNvCxnSpPr/>
          <p:nvPr/>
        </p:nvCxnSpPr>
        <p:spPr>
          <a:xfrm>
            <a:off x="8787425" y="539500"/>
            <a:ext cx="0" cy="404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5" name="Google Shape;225;p25"/>
          <p:cNvCxnSpPr/>
          <p:nvPr/>
        </p:nvCxnSpPr>
        <p:spPr>
          <a:xfrm>
            <a:off x="356175" y="548100"/>
            <a:ext cx="0" cy="404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6" name="Google Shape;22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8247674" y="2293260"/>
            <a:ext cx="416375" cy="321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00" y="3349775"/>
            <a:ext cx="1449276" cy="17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105375" y="1302956"/>
            <a:ext cx="1001667" cy="94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9562" y="76208"/>
            <a:ext cx="1278232" cy="1324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>
            <a:spLocks noGrp="1"/>
          </p:cNvSpPr>
          <p:nvPr>
            <p:ph type="title" hasCustomPrompt="1"/>
          </p:nvPr>
        </p:nvSpPr>
        <p:spPr>
          <a:xfrm>
            <a:off x="1957374" y="1725585"/>
            <a:ext cx="1371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2" name="Google Shape;232;p26"/>
          <p:cNvSpPr txBox="1">
            <a:spLocks noGrp="1"/>
          </p:cNvSpPr>
          <p:nvPr>
            <p:ph type="subTitle" idx="1"/>
          </p:nvPr>
        </p:nvSpPr>
        <p:spPr>
          <a:xfrm>
            <a:off x="720024" y="3209649"/>
            <a:ext cx="38463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33" name="Google Shape;233;p26"/>
          <p:cNvSpPr txBox="1">
            <a:spLocks noGrp="1"/>
          </p:cNvSpPr>
          <p:nvPr>
            <p:ph type="title" idx="2" hasCustomPrompt="1"/>
          </p:nvPr>
        </p:nvSpPr>
        <p:spPr>
          <a:xfrm>
            <a:off x="5815027" y="1725585"/>
            <a:ext cx="1371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4" name="Google Shape;234;p26"/>
          <p:cNvSpPr txBox="1">
            <a:spLocks noGrp="1"/>
          </p:cNvSpPr>
          <p:nvPr>
            <p:ph type="subTitle" idx="3"/>
          </p:nvPr>
        </p:nvSpPr>
        <p:spPr>
          <a:xfrm>
            <a:off x="4577677" y="3209649"/>
            <a:ext cx="38463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35" name="Google Shape;235;p26"/>
          <p:cNvSpPr txBox="1">
            <a:spLocks noGrp="1"/>
          </p:cNvSpPr>
          <p:nvPr>
            <p:ph type="title" idx="4"/>
          </p:nvPr>
        </p:nvSpPr>
        <p:spPr>
          <a:xfrm>
            <a:off x="720000" y="539500"/>
            <a:ext cx="7704000" cy="64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26"/>
          <p:cNvSpPr txBox="1">
            <a:spLocks noGrp="1"/>
          </p:cNvSpPr>
          <p:nvPr>
            <p:ph type="subTitle" idx="5"/>
          </p:nvPr>
        </p:nvSpPr>
        <p:spPr>
          <a:xfrm>
            <a:off x="720024" y="2752448"/>
            <a:ext cx="3846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Ramabhadra"/>
                <a:ea typeface="Ramabhadra"/>
                <a:cs typeface="Ramabhadra"/>
                <a:sym typeface="Ramabhad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237" name="Google Shape;237;p26"/>
          <p:cNvSpPr txBox="1">
            <a:spLocks noGrp="1"/>
          </p:cNvSpPr>
          <p:nvPr>
            <p:ph type="subTitle" idx="6"/>
          </p:nvPr>
        </p:nvSpPr>
        <p:spPr>
          <a:xfrm>
            <a:off x="4577677" y="2752448"/>
            <a:ext cx="3846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Ramabhadra"/>
                <a:ea typeface="Ramabhadra"/>
                <a:cs typeface="Ramabhadra"/>
                <a:sym typeface="Ramabhad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cxnSp>
        <p:nvCxnSpPr>
          <p:cNvPr id="238" name="Google Shape;238;p26"/>
          <p:cNvCxnSpPr/>
          <p:nvPr/>
        </p:nvCxnSpPr>
        <p:spPr>
          <a:xfrm rot="10800000" flipH="1">
            <a:off x="713225" y="4867775"/>
            <a:ext cx="7717500" cy="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39" name="Google Shape;239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53728" y="539493"/>
            <a:ext cx="1026600" cy="1153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6750" y="1913103"/>
            <a:ext cx="601050" cy="56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1807062"/>
            <a:ext cx="997275" cy="86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" y="1156161"/>
            <a:ext cx="624201" cy="473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"/>
          <p:cNvSpPr txBox="1">
            <a:spLocks noGrp="1"/>
          </p:cNvSpPr>
          <p:nvPr>
            <p:ph type="title"/>
          </p:nvPr>
        </p:nvSpPr>
        <p:spPr>
          <a:xfrm>
            <a:off x="2177550" y="537375"/>
            <a:ext cx="4788900" cy="109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7"/>
          <p:cNvSpPr txBox="1">
            <a:spLocks noGrp="1"/>
          </p:cNvSpPr>
          <p:nvPr>
            <p:ph type="subTitle" idx="1"/>
          </p:nvPr>
        </p:nvSpPr>
        <p:spPr>
          <a:xfrm>
            <a:off x="2854650" y="1635914"/>
            <a:ext cx="34347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cxnSp>
        <p:nvCxnSpPr>
          <p:cNvPr id="246" name="Google Shape;246;p27"/>
          <p:cNvCxnSpPr/>
          <p:nvPr/>
        </p:nvCxnSpPr>
        <p:spPr>
          <a:xfrm rot="10800000" flipH="1">
            <a:off x="713225" y="4867775"/>
            <a:ext cx="7717500" cy="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27"/>
          <p:cNvCxnSpPr/>
          <p:nvPr/>
        </p:nvCxnSpPr>
        <p:spPr>
          <a:xfrm rot="10800000" flipH="1">
            <a:off x="713225" y="268350"/>
            <a:ext cx="7717500" cy="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" name="Google Shape;248;p27"/>
          <p:cNvCxnSpPr/>
          <p:nvPr/>
        </p:nvCxnSpPr>
        <p:spPr>
          <a:xfrm>
            <a:off x="8787425" y="539500"/>
            <a:ext cx="0" cy="404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" name="Google Shape;249;p27"/>
          <p:cNvCxnSpPr/>
          <p:nvPr/>
        </p:nvCxnSpPr>
        <p:spPr>
          <a:xfrm>
            <a:off x="356175" y="548100"/>
            <a:ext cx="0" cy="404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Google Shape;250;p27"/>
          <p:cNvSpPr txBox="1"/>
          <p:nvPr/>
        </p:nvSpPr>
        <p:spPr>
          <a:xfrm>
            <a:off x="2599950" y="3509050"/>
            <a:ext cx="39441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CREDITS: This presentation template was created by </a:t>
            </a:r>
            <a:r>
              <a:rPr lang="en" sz="1300" b="1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including icons by </a:t>
            </a:r>
            <a:r>
              <a:rPr lang="en" sz="1300" b="1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infographics &amp; images by </a:t>
            </a:r>
            <a:r>
              <a:rPr lang="en" sz="1300" b="1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00"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41203" y="520118"/>
            <a:ext cx="1026600" cy="1153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8"/>
          <p:cNvPicPr preferRelativeResize="0"/>
          <p:nvPr/>
        </p:nvPicPr>
        <p:blipFill rotWithShape="1">
          <a:blip r:embed="rId3">
            <a:alphaModFix/>
          </a:blip>
          <a:srcRect l="14770"/>
          <a:stretch/>
        </p:blipFill>
        <p:spPr>
          <a:xfrm>
            <a:off x="0" y="3165700"/>
            <a:ext cx="997275" cy="101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89499"/>
            <a:ext cx="624201" cy="4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1848" y="2840165"/>
            <a:ext cx="854874" cy="1048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42950" y="1913103"/>
            <a:ext cx="601050" cy="56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" y="885436"/>
            <a:ext cx="490107" cy="507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332449" y="3074733"/>
            <a:ext cx="1735351" cy="2009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5600" y="957797"/>
            <a:ext cx="396100" cy="42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74325" y="143625"/>
            <a:ext cx="802200" cy="6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0000" y="1035400"/>
            <a:ext cx="7704000" cy="35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ulish SemiBold"/>
              <a:buAutoNum type="arabicPeriod"/>
              <a:defRPr sz="11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  <p:cxnSp>
        <p:nvCxnSpPr>
          <p:cNvPr id="26" name="Google Shape;26;p4"/>
          <p:cNvCxnSpPr/>
          <p:nvPr/>
        </p:nvCxnSpPr>
        <p:spPr>
          <a:xfrm rot="10800000" flipH="1">
            <a:off x="713225" y="4867775"/>
            <a:ext cx="7717500" cy="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5121738" y="1599688"/>
            <a:ext cx="3287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2"/>
          </p:nvPr>
        </p:nvSpPr>
        <p:spPr>
          <a:xfrm>
            <a:off x="734563" y="3041127"/>
            <a:ext cx="3287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734563" y="3395863"/>
            <a:ext cx="32871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3"/>
          </p:nvPr>
        </p:nvSpPr>
        <p:spPr>
          <a:xfrm>
            <a:off x="5121738" y="1954453"/>
            <a:ext cx="32877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 idx="4"/>
          </p:nvPr>
        </p:nvSpPr>
        <p:spPr>
          <a:xfrm>
            <a:off x="720000" y="539500"/>
            <a:ext cx="7704000" cy="640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5"/>
          <p:cNvSpPr/>
          <p:nvPr/>
        </p:nvSpPr>
        <p:spPr>
          <a:xfrm>
            <a:off x="7114379" y="4747621"/>
            <a:ext cx="111863" cy="48162"/>
          </a:xfrm>
          <a:custGeom>
            <a:avLst/>
            <a:gdLst/>
            <a:ahLst/>
            <a:cxnLst/>
            <a:rect l="l" t="t" r="r" b="b"/>
            <a:pathLst>
              <a:path w="2966" h="1277" fill="none" extrusionOk="0">
                <a:moveTo>
                  <a:pt x="0" y="19"/>
                </a:moveTo>
                <a:lnTo>
                  <a:pt x="0" y="19"/>
                </a:lnTo>
                <a:lnTo>
                  <a:pt x="0" y="19"/>
                </a:lnTo>
                <a:lnTo>
                  <a:pt x="601" y="0"/>
                </a:lnTo>
                <a:lnTo>
                  <a:pt x="601" y="0"/>
                </a:lnTo>
                <a:lnTo>
                  <a:pt x="1220" y="19"/>
                </a:lnTo>
                <a:lnTo>
                  <a:pt x="1802" y="75"/>
                </a:lnTo>
                <a:lnTo>
                  <a:pt x="1802" y="75"/>
                </a:lnTo>
                <a:lnTo>
                  <a:pt x="2121" y="113"/>
                </a:lnTo>
                <a:lnTo>
                  <a:pt x="2308" y="150"/>
                </a:lnTo>
                <a:lnTo>
                  <a:pt x="2496" y="188"/>
                </a:lnTo>
                <a:lnTo>
                  <a:pt x="2684" y="263"/>
                </a:lnTo>
                <a:lnTo>
                  <a:pt x="2759" y="319"/>
                </a:lnTo>
                <a:lnTo>
                  <a:pt x="2834" y="376"/>
                </a:lnTo>
                <a:lnTo>
                  <a:pt x="2890" y="432"/>
                </a:lnTo>
                <a:lnTo>
                  <a:pt x="2928" y="507"/>
                </a:lnTo>
                <a:lnTo>
                  <a:pt x="2946" y="582"/>
                </a:lnTo>
                <a:lnTo>
                  <a:pt x="2965" y="676"/>
                </a:lnTo>
                <a:lnTo>
                  <a:pt x="2965" y="676"/>
                </a:lnTo>
                <a:lnTo>
                  <a:pt x="2965" y="770"/>
                </a:lnTo>
                <a:lnTo>
                  <a:pt x="2928" y="864"/>
                </a:lnTo>
                <a:lnTo>
                  <a:pt x="2890" y="976"/>
                </a:lnTo>
                <a:lnTo>
                  <a:pt x="2834" y="1089"/>
                </a:lnTo>
                <a:lnTo>
                  <a:pt x="2834" y="1089"/>
                </a:lnTo>
                <a:lnTo>
                  <a:pt x="2796" y="1126"/>
                </a:lnTo>
                <a:lnTo>
                  <a:pt x="2740" y="1183"/>
                </a:lnTo>
                <a:lnTo>
                  <a:pt x="2665" y="1201"/>
                </a:lnTo>
                <a:lnTo>
                  <a:pt x="2590" y="1239"/>
                </a:lnTo>
                <a:lnTo>
                  <a:pt x="2402" y="1258"/>
                </a:lnTo>
                <a:lnTo>
                  <a:pt x="2177" y="1276"/>
                </a:lnTo>
                <a:lnTo>
                  <a:pt x="2177" y="1276"/>
                </a:lnTo>
                <a:lnTo>
                  <a:pt x="1896" y="1258"/>
                </a:lnTo>
                <a:lnTo>
                  <a:pt x="1614" y="1220"/>
                </a:lnTo>
                <a:lnTo>
                  <a:pt x="1389" y="1183"/>
                </a:lnTo>
                <a:lnTo>
                  <a:pt x="1220" y="1145"/>
                </a:lnTo>
                <a:lnTo>
                  <a:pt x="1220" y="1145"/>
                </a:lnTo>
                <a:lnTo>
                  <a:pt x="976" y="1051"/>
                </a:lnTo>
                <a:lnTo>
                  <a:pt x="770" y="939"/>
                </a:lnTo>
                <a:lnTo>
                  <a:pt x="601" y="826"/>
                </a:lnTo>
                <a:lnTo>
                  <a:pt x="432" y="676"/>
                </a:lnTo>
                <a:lnTo>
                  <a:pt x="301" y="526"/>
                </a:lnTo>
                <a:lnTo>
                  <a:pt x="169" y="376"/>
                </a:lnTo>
                <a:lnTo>
                  <a:pt x="75" y="207"/>
                </a:lnTo>
                <a:lnTo>
                  <a:pt x="0" y="19"/>
                </a:lnTo>
                <a:lnTo>
                  <a:pt x="0" y="19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6344360" y="4890557"/>
            <a:ext cx="21988" cy="66567"/>
          </a:xfrm>
          <a:custGeom>
            <a:avLst/>
            <a:gdLst/>
            <a:ahLst/>
            <a:cxnLst/>
            <a:rect l="l" t="t" r="r" b="b"/>
            <a:pathLst>
              <a:path w="583" h="1765" fill="none" extrusionOk="0">
                <a:moveTo>
                  <a:pt x="1" y="1765"/>
                </a:moveTo>
                <a:lnTo>
                  <a:pt x="1" y="1765"/>
                </a:lnTo>
                <a:lnTo>
                  <a:pt x="1" y="1521"/>
                </a:lnTo>
                <a:lnTo>
                  <a:pt x="1" y="1277"/>
                </a:lnTo>
                <a:lnTo>
                  <a:pt x="39" y="1052"/>
                </a:lnTo>
                <a:lnTo>
                  <a:pt x="95" y="808"/>
                </a:lnTo>
                <a:lnTo>
                  <a:pt x="170" y="583"/>
                </a:lnTo>
                <a:lnTo>
                  <a:pt x="264" y="376"/>
                </a:lnTo>
                <a:lnTo>
                  <a:pt x="414" y="170"/>
                </a:lnTo>
                <a:lnTo>
                  <a:pt x="583" y="1"/>
                </a:lnTo>
                <a:lnTo>
                  <a:pt x="583" y="1"/>
                </a:lnTo>
                <a:lnTo>
                  <a:pt x="470" y="170"/>
                </a:lnTo>
                <a:lnTo>
                  <a:pt x="376" y="339"/>
                </a:lnTo>
                <a:lnTo>
                  <a:pt x="282" y="508"/>
                </a:lnTo>
                <a:lnTo>
                  <a:pt x="207" y="695"/>
                </a:lnTo>
                <a:lnTo>
                  <a:pt x="95" y="1052"/>
                </a:lnTo>
                <a:lnTo>
                  <a:pt x="39" y="1389"/>
                </a:lnTo>
                <a:lnTo>
                  <a:pt x="39" y="1389"/>
                </a:lnTo>
                <a:lnTo>
                  <a:pt x="20" y="1577"/>
                </a:lnTo>
                <a:lnTo>
                  <a:pt x="1" y="1765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" name="Google Shape;35;p5"/>
          <p:cNvCxnSpPr/>
          <p:nvPr/>
        </p:nvCxnSpPr>
        <p:spPr>
          <a:xfrm rot="10800000" flipH="1">
            <a:off x="713250" y="4867775"/>
            <a:ext cx="7717500" cy="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5"/>
          <p:cNvCxnSpPr/>
          <p:nvPr/>
        </p:nvCxnSpPr>
        <p:spPr>
          <a:xfrm rot="10800000" flipH="1">
            <a:off x="713250" y="268350"/>
            <a:ext cx="7717500" cy="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" name="Google Shape;37;p5"/>
          <p:cNvGrpSpPr/>
          <p:nvPr/>
        </p:nvGrpSpPr>
        <p:grpSpPr>
          <a:xfrm>
            <a:off x="99905" y="719415"/>
            <a:ext cx="1040756" cy="1959540"/>
            <a:chOff x="99905" y="131440"/>
            <a:chExt cx="1040756" cy="1959540"/>
          </a:xfrm>
        </p:grpSpPr>
        <p:pic>
          <p:nvPicPr>
            <p:cNvPr id="38" name="Google Shape;38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85786" y="131440"/>
              <a:ext cx="854874" cy="10482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39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9905" y="1326471"/>
              <a:ext cx="737975" cy="76450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Google Shape;41;p6"/>
          <p:cNvCxnSpPr/>
          <p:nvPr/>
        </p:nvCxnSpPr>
        <p:spPr>
          <a:xfrm>
            <a:off x="8787425" y="539500"/>
            <a:ext cx="0" cy="404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Google Shape;4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8415751" y="4323497"/>
            <a:ext cx="671249" cy="75417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44" name="Google Shape;44;p6"/>
          <p:cNvCxnSpPr/>
          <p:nvPr/>
        </p:nvCxnSpPr>
        <p:spPr>
          <a:xfrm>
            <a:off x="356175" y="548100"/>
            <a:ext cx="0" cy="404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5" name="Google Shape;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8571387" y="3582000"/>
            <a:ext cx="432075" cy="46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74700"/>
            <a:ext cx="997275" cy="86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691650" y="1875925"/>
            <a:ext cx="4356300" cy="22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○"/>
              <a:defRPr/>
            </a:lvl5pPr>
            <a:lvl6pPr marL="2743200" lvl="5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6pPr>
            <a:lvl7pPr marL="3200400" lvl="6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238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50" name="Google Shape;50;p7"/>
          <p:cNvCxnSpPr/>
          <p:nvPr/>
        </p:nvCxnSpPr>
        <p:spPr>
          <a:xfrm rot="10800000" flipH="1">
            <a:off x="713225" y="4867775"/>
            <a:ext cx="7717500" cy="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713550" y="1618350"/>
            <a:ext cx="6192900" cy="19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53" name="Google Shape;53;p8"/>
          <p:cNvCxnSpPr/>
          <p:nvPr/>
        </p:nvCxnSpPr>
        <p:spPr>
          <a:xfrm rot="10800000" flipH="1">
            <a:off x="713225" y="268350"/>
            <a:ext cx="7717500" cy="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54;p8"/>
          <p:cNvCxnSpPr/>
          <p:nvPr/>
        </p:nvCxnSpPr>
        <p:spPr>
          <a:xfrm>
            <a:off x="8787425" y="539500"/>
            <a:ext cx="0" cy="404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55;p8"/>
          <p:cNvCxnSpPr/>
          <p:nvPr/>
        </p:nvCxnSpPr>
        <p:spPr>
          <a:xfrm>
            <a:off x="356175" y="548100"/>
            <a:ext cx="0" cy="404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Google Shape;56;p8"/>
          <p:cNvCxnSpPr/>
          <p:nvPr/>
        </p:nvCxnSpPr>
        <p:spPr>
          <a:xfrm rot="10800000" flipH="1">
            <a:off x="713225" y="4867775"/>
            <a:ext cx="7717500" cy="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885" y="1017874"/>
            <a:ext cx="624201" cy="4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47" y="68594"/>
            <a:ext cx="766897" cy="79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3228" y="4227674"/>
            <a:ext cx="766900" cy="724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974791" y="1615900"/>
            <a:ext cx="7194000" cy="844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ubTitle" idx="1"/>
          </p:nvPr>
        </p:nvSpPr>
        <p:spPr>
          <a:xfrm>
            <a:off x="975209" y="2613200"/>
            <a:ext cx="71940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cxnSp>
        <p:nvCxnSpPr>
          <p:cNvPr id="63" name="Google Shape;63;p9"/>
          <p:cNvCxnSpPr/>
          <p:nvPr/>
        </p:nvCxnSpPr>
        <p:spPr>
          <a:xfrm>
            <a:off x="8787425" y="539500"/>
            <a:ext cx="0" cy="404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4;p9"/>
          <p:cNvCxnSpPr/>
          <p:nvPr/>
        </p:nvCxnSpPr>
        <p:spPr>
          <a:xfrm>
            <a:off x="356175" y="548100"/>
            <a:ext cx="0" cy="404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594900" cy="192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67" name="Google Shape;67;p10"/>
          <p:cNvCxnSpPr/>
          <p:nvPr/>
        </p:nvCxnSpPr>
        <p:spPr>
          <a:xfrm rot="10800000" flipH="1">
            <a:off x="713225" y="268350"/>
            <a:ext cx="7717500" cy="7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0"/>
          <p:cNvCxnSpPr/>
          <p:nvPr/>
        </p:nvCxnSpPr>
        <p:spPr>
          <a:xfrm>
            <a:off x="356175" y="548100"/>
            <a:ext cx="0" cy="4047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539496"/>
            <a:ext cx="7708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mabhadra"/>
              <a:buNone/>
              <a:defRPr sz="35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●"/>
              <a:defRPr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○"/>
              <a:defRPr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■"/>
              <a:defRPr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●"/>
              <a:defRPr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○"/>
              <a:defRPr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■"/>
              <a:defRPr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●"/>
              <a:defRPr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○"/>
              <a:defRPr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■"/>
              <a:defRPr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mailto:175384@student.uwm.edu.pl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image" Target="../media/image11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0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2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0" title="backgroudn.png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0800000" flipH="1">
            <a:off x="2180125" y="-20775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0"/>
          <p:cNvSpPr txBox="1">
            <a:spLocks noGrp="1"/>
          </p:cNvSpPr>
          <p:nvPr>
            <p:ph type="ctrTitle"/>
          </p:nvPr>
        </p:nvSpPr>
        <p:spPr>
          <a:xfrm>
            <a:off x="719600" y="1974925"/>
            <a:ext cx="4962000" cy="4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Work Sans"/>
                <a:ea typeface="Work Sans"/>
                <a:cs typeface="Work Sans"/>
                <a:sym typeface="Work Sans"/>
              </a:rPr>
              <a:t>Projekt Bet-Corner</a:t>
            </a:r>
            <a:endParaRPr sz="3200"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68" name="Google Shape;268;p30"/>
          <p:cNvSpPr txBox="1">
            <a:spLocks noGrp="1"/>
          </p:cNvSpPr>
          <p:nvPr>
            <p:ph type="subTitle" idx="1"/>
          </p:nvPr>
        </p:nvSpPr>
        <p:spPr>
          <a:xfrm>
            <a:off x="719600" y="3370801"/>
            <a:ext cx="3810000" cy="43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Inżynieria Systemów Informatycznych Rok 2, Grupa 2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69" name="Google Shape;269;p30"/>
          <p:cNvGrpSpPr/>
          <p:nvPr/>
        </p:nvGrpSpPr>
        <p:grpSpPr>
          <a:xfrm>
            <a:off x="5826700" y="619631"/>
            <a:ext cx="3074049" cy="3361288"/>
            <a:chOff x="5730625" y="638051"/>
            <a:chExt cx="3074049" cy="3361288"/>
          </a:xfrm>
        </p:grpSpPr>
        <p:pic>
          <p:nvPicPr>
            <p:cNvPr id="270" name="Google Shape;270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30625" y="3052614"/>
              <a:ext cx="1001667" cy="946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3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3523610">
              <a:off x="7267887" y="865916"/>
              <a:ext cx="1278232" cy="132418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2" name="Google Shape;272;p30" title="logo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370788">
            <a:off x="4910313" y="567887"/>
            <a:ext cx="3732025" cy="373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9600" y="4012699"/>
            <a:ext cx="3886287" cy="82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0"/>
          <p:cNvSpPr txBox="1"/>
          <p:nvPr/>
        </p:nvSpPr>
        <p:spPr>
          <a:xfrm>
            <a:off x="719600" y="2377100"/>
            <a:ext cx="6096000" cy="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Jakub Rożnowski</a:t>
            </a:r>
            <a:endParaRPr sz="2600"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Mikołaj Małecki</a:t>
            </a:r>
            <a:endParaRPr sz="1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9"/>
          <p:cNvSpPr txBox="1">
            <a:spLocks noGrp="1"/>
          </p:cNvSpPr>
          <p:nvPr>
            <p:ph type="subTitle" idx="1"/>
          </p:nvPr>
        </p:nvSpPr>
        <p:spPr>
          <a:xfrm>
            <a:off x="2619450" y="1635925"/>
            <a:ext cx="38928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Czy mają Państwo jakieś pytania?</a:t>
            </a:r>
            <a:endParaRPr sz="1700"/>
          </a:p>
        </p:txBody>
      </p:sp>
      <p:sp>
        <p:nvSpPr>
          <p:cNvPr id="437" name="Google Shape;437;p39"/>
          <p:cNvSpPr txBox="1">
            <a:spLocks noGrp="1"/>
          </p:cNvSpPr>
          <p:nvPr>
            <p:ph type="title"/>
          </p:nvPr>
        </p:nvSpPr>
        <p:spPr>
          <a:xfrm>
            <a:off x="2177550" y="537375"/>
            <a:ext cx="47889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Work Sans"/>
                <a:ea typeface="Work Sans"/>
                <a:cs typeface="Work Sans"/>
                <a:sym typeface="Work Sans"/>
              </a:rPr>
              <a:t>Dziękujemy za uwagę</a:t>
            </a:r>
            <a:endParaRPr sz="40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38" name="Google Shape;438;p39"/>
          <p:cNvSpPr/>
          <p:nvPr/>
        </p:nvSpPr>
        <p:spPr>
          <a:xfrm>
            <a:off x="3896681" y="2826638"/>
            <a:ext cx="576000" cy="576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39"/>
          <p:cNvSpPr/>
          <p:nvPr/>
        </p:nvSpPr>
        <p:spPr>
          <a:xfrm>
            <a:off x="4667493" y="2826638"/>
            <a:ext cx="576000" cy="576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0" name="Google Shape;440;p39"/>
          <p:cNvGrpSpPr/>
          <p:nvPr/>
        </p:nvGrpSpPr>
        <p:grpSpPr>
          <a:xfrm>
            <a:off x="6444430" y="172835"/>
            <a:ext cx="3033829" cy="3051338"/>
            <a:chOff x="6425380" y="1134860"/>
            <a:chExt cx="3033829" cy="3051338"/>
          </a:xfrm>
        </p:grpSpPr>
        <p:pic>
          <p:nvPicPr>
            <p:cNvPr id="441" name="Google Shape;441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19650" y="1184144"/>
              <a:ext cx="1001667" cy="946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2" name="Google Shape;442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3523610">
              <a:off x="6821908" y="1566230"/>
              <a:ext cx="2240775" cy="2188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3" name="Google Shape;44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523610">
            <a:off x="1165462" y="2836021"/>
            <a:ext cx="1278232" cy="1324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350" y="2844125"/>
            <a:ext cx="1747674" cy="21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54651" y="3500175"/>
            <a:ext cx="4111800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39"/>
          <p:cNvSpPr txBox="1"/>
          <p:nvPr/>
        </p:nvSpPr>
        <p:spPr>
          <a:xfrm>
            <a:off x="2619475" y="3627650"/>
            <a:ext cx="3665400" cy="10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Dane Kontaktowe:</a:t>
            </a:r>
            <a:endParaRPr sz="150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E-mail: </a:t>
            </a:r>
            <a:r>
              <a:rPr lang="en" sz="1500" dirty="0">
                <a:solidFill>
                  <a:schemeClr val="hlink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8"/>
              </a:rPr>
              <a:t>175384@student.uwm.edu.pl</a:t>
            </a:r>
            <a:r>
              <a:rPr lang="en" sz="15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</a:t>
            </a:r>
            <a:endParaRPr sz="1500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      </a:t>
            </a:r>
            <a:r>
              <a:rPr lang="en" sz="12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  </a:t>
            </a:r>
            <a:r>
              <a:rPr lang="en" sz="15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pl-PL" sz="15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" sz="15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175272@student.uwm.edu.pl</a:t>
            </a:r>
            <a:endParaRPr sz="1500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47" name="Google Shape;447;p39" title="output-onlinepngtools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53113" y="2883089"/>
            <a:ext cx="463136" cy="463113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39"/>
          <p:cNvSpPr/>
          <p:nvPr/>
        </p:nvSpPr>
        <p:spPr>
          <a:xfrm>
            <a:off x="4750724" y="2955190"/>
            <a:ext cx="409545" cy="318905"/>
          </a:xfrm>
          <a:custGeom>
            <a:avLst/>
            <a:gdLst/>
            <a:ahLst/>
            <a:cxnLst/>
            <a:rect l="l" t="t" r="r" b="b"/>
            <a:pathLst>
              <a:path w="19325" h="12456" extrusionOk="0">
                <a:moveTo>
                  <a:pt x="17057" y="1133"/>
                </a:moveTo>
                <a:lnTo>
                  <a:pt x="9662" y="6652"/>
                </a:lnTo>
                <a:lnTo>
                  <a:pt x="2268" y="1133"/>
                </a:lnTo>
                <a:close/>
                <a:moveTo>
                  <a:pt x="18192" y="1697"/>
                </a:moveTo>
                <a:lnTo>
                  <a:pt x="18192" y="10756"/>
                </a:lnTo>
                <a:cubicBezTo>
                  <a:pt x="18192" y="11070"/>
                  <a:pt x="17939" y="11323"/>
                  <a:pt x="17628" y="11323"/>
                </a:cubicBezTo>
                <a:lnTo>
                  <a:pt x="1700" y="11323"/>
                </a:lnTo>
                <a:cubicBezTo>
                  <a:pt x="1386" y="11323"/>
                  <a:pt x="1132" y="11070"/>
                  <a:pt x="1132" y="10756"/>
                </a:cubicBezTo>
                <a:lnTo>
                  <a:pt x="1132" y="1697"/>
                </a:lnTo>
                <a:lnTo>
                  <a:pt x="9324" y="7812"/>
                </a:lnTo>
                <a:cubicBezTo>
                  <a:pt x="9424" y="7887"/>
                  <a:pt x="9543" y="7925"/>
                  <a:pt x="9663" y="7925"/>
                </a:cubicBezTo>
                <a:cubicBezTo>
                  <a:pt x="9782" y="7925"/>
                  <a:pt x="9902" y="7887"/>
                  <a:pt x="10004" y="7812"/>
                </a:cubicBezTo>
                <a:lnTo>
                  <a:pt x="18192" y="1697"/>
                </a:lnTo>
                <a:close/>
                <a:moveTo>
                  <a:pt x="1688" y="0"/>
                </a:moveTo>
                <a:cubicBezTo>
                  <a:pt x="1287" y="0"/>
                  <a:pt x="900" y="145"/>
                  <a:pt x="598" y="405"/>
                </a:cubicBezTo>
                <a:cubicBezTo>
                  <a:pt x="583" y="417"/>
                  <a:pt x="571" y="429"/>
                  <a:pt x="556" y="444"/>
                </a:cubicBezTo>
                <a:cubicBezTo>
                  <a:pt x="202" y="764"/>
                  <a:pt x="0" y="1220"/>
                  <a:pt x="0" y="1697"/>
                </a:cubicBezTo>
                <a:lnTo>
                  <a:pt x="0" y="10756"/>
                </a:lnTo>
                <a:cubicBezTo>
                  <a:pt x="0" y="11695"/>
                  <a:pt x="761" y="12453"/>
                  <a:pt x="1700" y="12456"/>
                </a:cubicBezTo>
                <a:lnTo>
                  <a:pt x="17628" y="12456"/>
                </a:lnTo>
                <a:cubicBezTo>
                  <a:pt x="18564" y="12453"/>
                  <a:pt x="19325" y="11695"/>
                  <a:pt x="19325" y="10756"/>
                </a:cubicBezTo>
                <a:lnTo>
                  <a:pt x="19325" y="1697"/>
                </a:lnTo>
                <a:cubicBezTo>
                  <a:pt x="19325" y="1220"/>
                  <a:pt x="19122" y="764"/>
                  <a:pt x="18769" y="441"/>
                </a:cubicBezTo>
                <a:cubicBezTo>
                  <a:pt x="18757" y="429"/>
                  <a:pt x="18742" y="417"/>
                  <a:pt x="18727" y="405"/>
                </a:cubicBezTo>
                <a:cubicBezTo>
                  <a:pt x="18422" y="145"/>
                  <a:pt x="18037" y="0"/>
                  <a:pt x="17640" y="0"/>
                </a:cubicBezTo>
                <a:cubicBezTo>
                  <a:pt x="17636" y="0"/>
                  <a:pt x="17632" y="0"/>
                  <a:pt x="17628" y="1"/>
                </a:cubicBezTo>
                <a:lnTo>
                  <a:pt x="1700" y="1"/>
                </a:lnTo>
                <a:cubicBezTo>
                  <a:pt x="1696" y="0"/>
                  <a:pt x="1692" y="0"/>
                  <a:pt x="16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"/>
          <p:cNvSpPr txBox="1">
            <a:spLocks noGrp="1"/>
          </p:cNvSpPr>
          <p:nvPr>
            <p:ph type="title"/>
          </p:nvPr>
        </p:nvSpPr>
        <p:spPr>
          <a:xfrm>
            <a:off x="3334600" y="2471604"/>
            <a:ext cx="5052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dirty="0"/>
              <a:t>ANALIZA PROBLEMOWA</a:t>
            </a:r>
            <a:endParaRPr sz="3100" dirty="0"/>
          </a:p>
        </p:txBody>
      </p:sp>
      <p:sp>
        <p:nvSpPr>
          <p:cNvPr id="280" name="Google Shape;280;p31"/>
          <p:cNvSpPr txBox="1">
            <a:spLocks noGrp="1"/>
          </p:cNvSpPr>
          <p:nvPr>
            <p:ph type="subTitle" idx="1"/>
          </p:nvPr>
        </p:nvSpPr>
        <p:spPr>
          <a:xfrm>
            <a:off x="3335500" y="3109796"/>
            <a:ext cx="50502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Czyli z czym właściwie “</a:t>
            </a:r>
            <a:r>
              <a:rPr lang="en" sz="1600" b="1"/>
              <a:t>walczy</a:t>
            </a:r>
            <a:r>
              <a:rPr lang="en" sz="1600"/>
              <a:t>” nasz system?</a:t>
            </a:r>
            <a:endParaRPr sz="1600"/>
          </a:p>
        </p:txBody>
      </p:sp>
      <p:sp>
        <p:nvSpPr>
          <p:cNvPr id="281" name="Google Shape;281;p31"/>
          <p:cNvSpPr/>
          <p:nvPr/>
        </p:nvSpPr>
        <p:spPr>
          <a:xfrm>
            <a:off x="5355850" y="1302304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2" name="Google Shape;282;p31"/>
          <p:cNvGrpSpPr/>
          <p:nvPr/>
        </p:nvGrpSpPr>
        <p:grpSpPr>
          <a:xfrm>
            <a:off x="5558098" y="1489253"/>
            <a:ext cx="605024" cy="635600"/>
            <a:chOff x="6222325" y="3326075"/>
            <a:chExt cx="411525" cy="411525"/>
          </a:xfrm>
        </p:grpSpPr>
        <p:sp>
          <p:nvSpPr>
            <p:cNvPr id="283" name="Google Shape;283;p31"/>
            <p:cNvSpPr/>
            <p:nvPr/>
          </p:nvSpPr>
          <p:spPr>
            <a:xfrm>
              <a:off x="6222325" y="3326075"/>
              <a:ext cx="411525" cy="411525"/>
            </a:xfrm>
            <a:custGeom>
              <a:avLst/>
              <a:gdLst/>
              <a:ahLst/>
              <a:cxnLst/>
              <a:rect l="l" t="t" r="r" b="b"/>
              <a:pathLst>
                <a:path w="16461" h="16461" extrusionOk="0">
                  <a:moveTo>
                    <a:pt x="8762" y="7222"/>
                  </a:moveTo>
                  <a:lnTo>
                    <a:pt x="8894" y="7248"/>
                  </a:lnTo>
                  <a:lnTo>
                    <a:pt x="8974" y="7275"/>
                  </a:lnTo>
                  <a:lnTo>
                    <a:pt x="9107" y="7354"/>
                  </a:lnTo>
                  <a:lnTo>
                    <a:pt x="9186" y="7461"/>
                  </a:lnTo>
                  <a:lnTo>
                    <a:pt x="9213" y="7567"/>
                  </a:lnTo>
                  <a:lnTo>
                    <a:pt x="9240" y="7673"/>
                  </a:lnTo>
                  <a:lnTo>
                    <a:pt x="9213" y="7832"/>
                  </a:lnTo>
                  <a:lnTo>
                    <a:pt x="9160" y="8018"/>
                  </a:lnTo>
                  <a:lnTo>
                    <a:pt x="9080" y="8257"/>
                  </a:lnTo>
                  <a:lnTo>
                    <a:pt x="8894" y="8549"/>
                  </a:lnTo>
                  <a:lnTo>
                    <a:pt x="8629" y="8947"/>
                  </a:lnTo>
                  <a:lnTo>
                    <a:pt x="8284" y="9399"/>
                  </a:lnTo>
                  <a:lnTo>
                    <a:pt x="7859" y="9903"/>
                  </a:lnTo>
                  <a:lnTo>
                    <a:pt x="7355" y="10434"/>
                  </a:lnTo>
                  <a:lnTo>
                    <a:pt x="6770" y="11018"/>
                  </a:lnTo>
                  <a:lnTo>
                    <a:pt x="6160" y="11602"/>
                  </a:lnTo>
                  <a:lnTo>
                    <a:pt x="5470" y="12213"/>
                  </a:lnTo>
                  <a:lnTo>
                    <a:pt x="4779" y="12824"/>
                  </a:lnTo>
                  <a:lnTo>
                    <a:pt x="4116" y="13381"/>
                  </a:lnTo>
                  <a:lnTo>
                    <a:pt x="3478" y="13886"/>
                  </a:lnTo>
                  <a:lnTo>
                    <a:pt x="2894" y="14310"/>
                  </a:lnTo>
                  <a:lnTo>
                    <a:pt x="2363" y="14709"/>
                  </a:lnTo>
                  <a:lnTo>
                    <a:pt x="1859" y="15027"/>
                  </a:lnTo>
                  <a:lnTo>
                    <a:pt x="1487" y="15213"/>
                  </a:lnTo>
                  <a:lnTo>
                    <a:pt x="1248" y="15319"/>
                  </a:lnTo>
                  <a:lnTo>
                    <a:pt x="1115" y="15346"/>
                  </a:lnTo>
                  <a:lnTo>
                    <a:pt x="1142" y="15213"/>
                  </a:lnTo>
                  <a:lnTo>
                    <a:pt x="1248" y="14974"/>
                  </a:lnTo>
                  <a:lnTo>
                    <a:pt x="1434" y="14629"/>
                  </a:lnTo>
                  <a:lnTo>
                    <a:pt x="1753" y="14098"/>
                  </a:lnTo>
                  <a:lnTo>
                    <a:pt x="2151" y="13567"/>
                  </a:lnTo>
                  <a:lnTo>
                    <a:pt x="2576" y="12983"/>
                  </a:lnTo>
                  <a:lnTo>
                    <a:pt x="3080" y="12346"/>
                  </a:lnTo>
                  <a:lnTo>
                    <a:pt x="3611" y="11709"/>
                  </a:lnTo>
                  <a:lnTo>
                    <a:pt x="4248" y="10992"/>
                  </a:lnTo>
                  <a:lnTo>
                    <a:pt x="4859" y="10328"/>
                  </a:lnTo>
                  <a:lnTo>
                    <a:pt x="5443" y="9691"/>
                  </a:lnTo>
                  <a:lnTo>
                    <a:pt x="6027" y="9133"/>
                  </a:lnTo>
                  <a:lnTo>
                    <a:pt x="6558" y="8602"/>
                  </a:lnTo>
                  <a:lnTo>
                    <a:pt x="7063" y="8177"/>
                  </a:lnTo>
                  <a:lnTo>
                    <a:pt x="7514" y="7832"/>
                  </a:lnTo>
                  <a:lnTo>
                    <a:pt x="7886" y="7540"/>
                  </a:lnTo>
                  <a:lnTo>
                    <a:pt x="8178" y="7408"/>
                  </a:lnTo>
                  <a:lnTo>
                    <a:pt x="8417" y="7301"/>
                  </a:lnTo>
                  <a:lnTo>
                    <a:pt x="8602" y="7248"/>
                  </a:lnTo>
                  <a:lnTo>
                    <a:pt x="8762" y="7222"/>
                  </a:lnTo>
                  <a:close/>
                  <a:moveTo>
                    <a:pt x="9877" y="0"/>
                  </a:moveTo>
                  <a:lnTo>
                    <a:pt x="9558" y="27"/>
                  </a:lnTo>
                  <a:lnTo>
                    <a:pt x="9240" y="80"/>
                  </a:lnTo>
                  <a:lnTo>
                    <a:pt x="8921" y="133"/>
                  </a:lnTo>
                  <a:lnTo>
                    <a:pt x="8337" y="292"/>
                  </a:lnTo>
                  <a:lnTo>
                    <a:pt x="7753" y="505"/>
                  </a:lnTo>
                  <a:lnTo>
                    <a:pt x="7195" y="744"/>
                  </a:lnTo>
                  <a:lnTo>
                    <a:pt x="6691" y="1062"/>
                  </a:lnTo>
                  <a:lnTo>
                    <a:pt x="6213" y="1434"/>
                  </a:lnTo>
                  <a:lnTo>
                    <a:pt x="5762" y="1832"/>
                  </a:lnTo>
                  <a:lnTo>
                    <a:pt x="5363" y="2284"/>
                  </a:lnTo>
                  <a:lnTo>
                    <a:pt x="4992" y="2761"/>
                  </a:lnTo>
                  <a:lnTo>
                    <a:pt x="4673" y="3292"/>
                  </a:lnTo>
                  <a:lnTo>
                    <a:pt x="4408" y="3823"/>
                  </a:lnTo>
                  <a:lnTo>
                    <a:pt x="4195" y="4407"/>
                  </a:lnTo>
                  <a:lnTo>
                    <a:pt x="4062" y="4992"/>
                  </a:lnTo>
                  <a:lnTo>
                    <a:pt x="4009" y="5310"/>
                  </a:lnTo>
                  <a:lnTo>
                    <a:pt x="3956" y="5629"/>
                  </a:lnTo>
                  <a:lnTo>
                    <a:pt x="3930" y="5947"/>
                  </a:lnTo>
                  <a:lnTo>
                    <a:pt x="3930" y="6266"/>
                  </a:lnTo>
                  <a:lnTo>
                    <a:pt x="3930" y="6611"/>
                  </a:lnTo>
                  <a:lnTo>
                    <a:pt x="3956" y="6930"/>
                  </a:lnTo>
                  <a:lnTo>
                    <a:pt x="4009" y="7248"/>
                  </a:lnTo>
                  <a:lnTo>
                    <a:pt x="4062" y="7567"/>
                  </a:lnTo>
                  <a:lnTo>
                    <a:pt x="4142" y="7912"/>
                  </a:lnTo>
                  <a:lnTo>
                    <a:pt x="4248" y="8204"/>
                  </a:lnTo>
                  <a:lnTo>
                    <a:pt x="4354" y="8523"/>
                  </a:lnTo>
                  <a:lnTo>
                    <a:pt x="4487" y="8841"/>
                  </a:lnTo>
                  <a:lnTo>
                    <a:pt x="4540" y="8921"/>
                  </a:lnTo>
                  <a:lnTo>
                    <a:pt x="4620" y="8947"/>
                  </a:lnTo>
                  <a:lnTo>
                    <a:pt x="4700" y="8974"/>
                  </a:lnTo>
                  <a:lnTo>
                    <a:pt x="4806" y="8947"/>
                  </a:lnTo>
                  <a:lnTo>
                    <a:pt x="4859" y="8894"/>
                  </a:lnTo>
                  <a:lnTo>
                    <a:pt x="4912" y="8815"/>
                  </a:lnTo>
                  <a:lnTo>
                    <a:pt x="4939" y="8735"/>
                  </a:lnTo>
                  <a:lnTo>
                    <a:pt x="4912" y="8629"/>
                  </a:lnTo>
                  <a:lnTo>
                    <a:pt x="4806" y="8363"/>
                  </a:lnTo>
                  <a:lnTo>
                    <a:pt x="4700" y="8071"/>
                  </a:lnTo>
                  <a:lnTo>
                    <a:pt x="4593" y="7779"/>
                  </a:lnTo>
                  <a:lnTo>
                    <a:pt x="4540" y="7487"/>
                  </a:lnTo>
                  <a:lnTo>
                    <a:pt x="4487" y="7169"/>
                  </a:lnTo>
                  <a:lnTo>
                    <a:pt x="4434" y="6877"/>
                  </a:lnTo>
                  <a:lnTo>
                    <a:pt x="4408" y="6584"/>
                  </a:lnTo>
                  <a:lnTo>
                    <a:pt x="4408" y="6266"/>
                  </a:lnTo>
                  <a:lnTo>
                    <a:pt x="4434" y="5682"/>
                  </a:lnTo>
                  <a:lnTo>
                    <a:pt x="4514" y="5098"/>
                  </a:lnTo>
                  <a:lnTo>
                    <a:pt x="4673" y="4540"/>
                  </a:lnTo>
                  <a:lnTo>
                    <a:pt x="4859" y="4009"/>
                  </a:lnTo>
                  <a:lnTo>
                    <a:pt x="5098" y="3505"/>
                  </a:lnTo>
                  <a:lnTo>
                    <a:pt x="5390" y="3027"/>
                  </a:lnTo>
                  <a:lnTo>
                    <a:pt x="5735" y="2576"/>
                  </a:lnTo>
                  <a:lnTo>
                    <a:pt x="6107" y="2177"/>
                  </a:lnTo>
                  <a:lnTo>
                    <a:pt x="6505" y="1806"/>
                  </a:lnTo>
                  <a:lnTo>
                    <a:pt x="6956" y="1460"/>
                  </a:lnTo>
                  <a:lnTo>
                    <a:pt x="7434" y="1168"/>
                  </a:lnTo>
                  <a:lnTo>
                    <a:pt x="7939" y="930"/>
                  </a:lnTo>
                  <a:lnTo>
                    <a:pt x="8470" y="744"/>
                  </a:lnTo>
                  <a:lnTo>
                    <a:pt x="9027" y="611"/>
                  </a:lnTo>
                  <a:lnTo>
                    <a:pt x="9611" y="505"/>
                  </a:lnTo>
                  <a:lnTo>
                    <a:pt x="10195" y="478"/>
                  </a:lnTo>
                  <a:lnTo>
                    <a:pt x="10779" y="505"/>
                  </a:lnTo>
                  <a:lnTo>
                    <a:pt x="11363" y="611"/>
                  </a:lnTo>
                  <a:lnTo>
                    <a:pt x="11921" y="744"/>
                  </a:lnTo>
                  <a:lnTo>
                    <a:pt x="12452" y="930"/>
                  </a:lnTo>
                  <a:lnTo>
                    <a:pt x="12956" y="1168"/>
                  </a:lnTo>
                  <a:lnTo>
                    <a:pt x="13434" y="1460"/>
                  </a:lnTo>
                  <a:lnTo>
                    <a:pt x="13859" y="1806"/>
                  </a:lnTo>
                  <a:lnTo>
                    <a:pt x="14284" y="2177"/>
                  </a:lnTo>
                  <a:lnTo>
                    <a:pt x="14656" y="2576"/>
                  </a:lnTo>
                  <a:lnTo>
                    <a:pt x="15001" y="3027"/>
                  </a:lnTo>
                  <a:lnTo>
                    <a:pt x="15266" y="3505"/>
                  </a:lnTo>
                  <a:lnTo>
                    <a:pt x="15532" y="4009"/>
                  </a:lnTo>
                  <a:lnTo>
                    <a:pt x="15718" y="4540"/>
                  </a:lnTo>
                  <a:lnTo>
                    <a:pt x="15850" y="5098"/>
                  </a:lnTo>
                  <a:lnTo>
                    <a:pt x="15957" y="5682"/>
                  </a:lnTo>
                  <a:lnTo>
                    <a:pt x="15983" y="6266"/>
                  </a:lnTo>
                  <a:lnTo>
                    <a:pt x="15957" y="6850"/>
                  </a:lnTo>
                  <a:lnTo>
                    <a:pt x="15850" y="7434"/>
                  </a:lnTo>
                  <a:lnTo>
                    <a:pt x="15718" y="7992"/>
                  </a:lnTo>
                  <a:lnTo>
                    <a:pt x="15532" y="8523"/>
                  </a:lnTo>
                  <a:lnTo>
                    <a:pt x="15266" y="9027"/>
                  </a:lnTo>
                  <a:lnTo>
                    <a:pt x="15001" y="9505"/>
                  </a:lnTo>
                  <a:lnTo>
                    <a:pt x="14656" y="9956"/>
                  </a:lnTo>
                  <a:lnTo>
                    <a:pt x="14284" y="10354"/>
                  </a:lnTo>
                  <a:lnTo>
                    <a:pt x="13859" y="10726"/>
                  </a:lnTo>
                  <a:lnTo>
                    <a:pt x="13434" y="11071"/>
                  </a:lnTo>
                  <a:lnTo>
                    <a:pt x="12956" y="11363"/>
                  </a:lnTo>
                  <a:lnTo>
                    <a:pt x="12452" y="11602"/>
                  </a:lnTo>
                  <a:lnTo>
                    <a:pt x="11921" y="11788"/>
                  </a:lnTo>
                  <a:lnTo>
                    <a:pt x="11363" y="11921"/>
                  </a:lnTo>
                  <a:lnTo>
                    <a:pt x="10779" y="12027"/>
                  </a:lnTo>
                  <a:lnTo>
                    <a:pt x="10195" y="12054"/>
                  </a:lnTo>
                  <a:lnTo>
                    <a:pt x="9691" y="12027"/>
                  </a:lnTo>
                  <a:lnTo>
                    <a:pt x="9240" y="11974"/>
                  </a:lnTo>
                  <a:lnTo>
                    <a:pt x="8841" y="11894"/>
                  </a:lnTo>
                  <a:lnTo>
                    <a:pt x="8496" y="11788"/>
                  </a:lnTo>
                  <a:lnTo>
                    <a:pt x="7992" y="11629"/>
                  </a:lnTo>
                  <a:lnTo>
                    <a:pt x="7832" y="11549"/>
                  </a:lnTo>
                  <a:lnTo>
                    <a:pt x="7514" y="11390"/>
                  </a:lnTo>
                  <a:lnTo>
                    <a:pt x="7222" y="11231"/>
                  </a:lnTo>
                  <a:lnTo>
                    <a:pt x="8098" y="10328"/>
                  </a:lnTo>
                  <a:lnTo>
                    <a:pt x="8363" y="10461"/>
                  </a:lnTo>
                  <a:lnTo>
                    <a:pt x="8602" y="10567"/>
                  </a:lnTo>
                  <a:lnTo>
                    <a:pt x="8868" y="10647"/>
                  </a:lnTo>
                  <a:lnTo>
                    <a:pt x="9133" y="10726"/>
                  </a:lnTo>
                  <a:lnTo>
                    <a:pt x="9399" y="10779"/>
                  </a:lnTo>
                  <a:lnTo>
                    <a:pt x="9664" y="10806"/>
                  </a:lnTo>
                  <a:lnTo>
                    <a:pt x="10195" y="10859"/>
                  </a:lnTo>
                  <a:lnTo>
                    <a:pt x="10673" y="10832"/>
                  </a:lnTo>
                  <a:lnTo>
                    <a:pt x="11125" y="10753"/>
                  </a:lnTo>
                  <a:lnTo>
                    <a:pt x="11549" y="10647"/>
                  </a:lnTo>
                  <a:lnTo>
                    <a:pt x="11974" y="10487"/>
                  </a:lnTo>
                  <a:lnTo>
                    <a:pt x="12372" y="10301"/>
                  </a:lnTo>
                  <a:lnTo>
                    <a:pt x="12744" y="10062"/>
                  </a:lnTo>
                  <a:lnTo>
                    <a:pt x="13116" y="9797"/>
                  </a:lnTo>
                  <a:lnTo>
                    <a:pt x="13434" y="9505"/>
                  </a:lnTo>
                  <a:lnTo>
                    <a:pt x="13726" y="9186"/>
                  </a:lnTo>
                  <a:lnTo>
                    <a:pt x="13992" y="8815"/>
                  </a:lnTo>
                  <a:lnTo>
                    <a:pt x="14231" y="8443"/>
                  </a:lnTo>
                  <a:lnTo>
                    <a:pt x="14417" y="8045"/>
                  </a:lnTo>
                  <a:lnTo>
                    <a:pt x="14576" y="7620"/>
                  </a:lnTo>
                  <a:lnTo>
                    <a:pt x="14682" y="7195"/>
                  </a:lnTo>
                  <a:lnTo>
                    <a:pt x="14762" y="6744"/>
                  </a:lnTo>
                  <a:lnTo>
                    <a:pt x="14762" y="6266"/>
                  </a:lnTo>
                  <a:lnTo>
                    <a:pt x="14762" y="5788"/>
                  </a:lnTo>
                  <a:lnTo>
                    <a:pt x="14682" y="5337"/>
                  </a:lnTo>
                  <a:lnTo>
                    <a:pt x="14576" y="4912"/>
                  </a:lnTo>
                  <a:lnTo>
                    <a:pt x="14417" y="4487"/>
                  </a:lnTo>
                  <a:lnTo>
                    <a:pt x="14231" y="4089"/>
                  </a:lnTo>
                  <a:lnTo>
                    <a:pt x="13992" y="3717"/>
                  </a:lnTo>
                  <a:lnTo>
                    <a:pt x="13726" y="3345"/>
                  </a:lnTo>
                  <a:lnTo>
                    <a:pt x="13434" y="3027"/>
                  </a:lnTo>
                  <a:lnTo>
                    <a:pt x="13116" y="2735"/>
                  </a:lnTo>
                  <a:lnTo>
                    <a:pt x="12744" y="2469"/>
                  </a:lnTo>
                  <a:lnTo>
                    <a:pt x="12372" y="2230"/>
                  </a:lnTo>
                  <a:lnTo>
                    <a:pt x="11974" y="2045"/>
                  </a:lnTo>
                  <a:lnTo>
                    <a:pt x="11549" y="1885"/>
                  </a:lnTo>
                  <a:lnTo>
                    <a:pt x="11125" y="1779"/>
                  </a:lnTo>
                  <a:lnTo>
                    <a:pt x="10673" y="1699"/>
                  </a:lnTo>
                  <a:lnTo>
                    <a:pt x="9717" y="1699"/>
                  </a:lnTo>
                  <a:lnTo>
                    <a:pt x="9266" y="1779"/>
                  </a:lnTo>
                  <a:lnTo>
                    <a:pt x="8841" y="1885"/>
                  </a:lnTo>
                  <a:lnTo>
                    <a:pt x="8417" y="2045"/>
                  </a:lnTo>
                  <a:lnTo>
                    <a:pt x="8018" y="2230"/>
                  </a:lnTo>
                  <a:lnTo>
                    <a:pt x="7647" y="2469"/>
                  </a:lnTo>
                  <a:lnTo>
                    <a:pt x="7275" y="2735"/>
                  </a:lnTo>
                  <a:lnTo>
                    <a:pt x="6956" y="3027"/>
                  </a:lnTo>
                  <a:lnTo>
                    <a:pt x="6664" y="3345"/>
                  </a:lnTo>
                  <a:lnTo>
                    <a:pt x="6399" y="3717"/>
                  </a:lnTo>
                  <a:lnTo>
                    <a:pt x="6160" y="4089"/>
                  </a:lnTo>
                  <a:lnTo>
                    <a:pt x="5974" y="4487"/>
                  </a:lnTo>
                  <a:lnTo>
                    <a:pt x="5815" y="4912"/>
                  </a:lnTo>
                  <a:lnTo>
                    <a:pt x="5708" y="5337"/>
                  </a:lnTo>
                  <a:lnTo>
                    <a:pt x="5629" y="5788"/>
                  </a:lnTo>
                  <a:lnTo>
                    <a:pt x="5602" y="6266"/>
                  </a:lnTo>
                  <a:lnTo>
                    <a:pt x="5629" y="6584"/>
                  </a:lnTo>
                  <a:lnTo>
                    <a:pt x="5655" y="6903"/>
                  </a:lnTo>
                  <a:lnTo>
                    <a:pt x="5708" y="7222"/>
                  </a:lnTo>
                  <a:lnTo>
                    <a:pt x="5788" y="7540"/>
                  </a:lnTo>
                  <a:lnTo>
                    <a:pt x="5841" y="7620"/>
                  </a:lnTo>
                  <a:lnTo>
                    <a:pt x="5894" y="7673"/>
                  </a:lnTo>
                  <a:lnTo>
                    <a:pt x="6001" y="7700"/>
                  </a:lnTo>
                  <a:lnTo>
                    <a:pt x="6080" y="7700"/>
                  </a:lnTo>
                  <a:lnTo>
                    <a:pt x="6186" y="7646"/>
                  </a:lnTo>
                  <a:lnTo>
                    <a:pt x="6239" y="7593"/>
                  </a:lnTo>
                  <a:lnTo>
                    <a:pt x="6266" y="7487"/>
                  </a:lnTo>
                  <a:lnTo>
                    <a:pt x="6266" y="7408"/>
                  </a:lnTo>
                  <a:lnTo>
                    <a:pt x="6186" y="7115"/>
                  </a:lnTo>
                  <a:lnTo>
                    <a:pt x="6133" y="6850"/>
                  </a:lnTo>
                  <a:lnTo>
                    <a:pt x="6107" y="6558"/>
                  </a:lnTo>
                  <a:lnTo>
                    <a:pt x="6107" y="6266"/>
                  </a:lnTo>
                  <a:lnTo>
                    <a:pt x="6107" y="5841"/>
                  </a:lnTo>
                  <a:lnTo>
                    <a:pt x="6186" y="5443"/>
                  </a:lnTo>
                  <a:lnTo>
                    <a:pt x="6293" y="5045"/>
                  </a:lnTo>
                  <a:lnTo>
                    <a:pt x="6425" y="4673"/>
                  </a:lnTo>
                  <a:lnTo>
                    <a:pt x="6585" y="4301"/>
                  </a:lnTo>
                  <a:lnTo>
                    <a:pt x="6797" y="3983"/>
                  </a:lnTo>
                  <a:lnTo>
                    <a:pt x="7036" y="3664"/>
                  </a:lnTo>
                  <a:lnTo>
                    <a:pt x="7301" y="3372"/>
                  </a:lnTo>
                  <a:lnTo>
                    <a:pt x="7593" y="3107"/>
                  </a:lnTo>
                  <a:lnTo>
                    <a:pt x="7912" y="2868"/>
                  </a:lnTo>
                  <a:lnTo>
                    <a:pt x="8231" y="2655"/>
                  </a:lnTo>
                  <a:lnTo>
                    <a:pt x="8602" y="2496"/>
                  </a:lnTo>
                  <a:lnTo>
                    <a:pt x="8974" y="2363"/>
                  </a:lnTo>
                  <a:lnTo>
                    <a:pt x="9372" y="2257"/>
                  </a:lnTo>
                  <a:lnTo>
                    <a:pt x="9771" y="2177"/>
                  </a:lnTo>
                  <a:lnTo>
                    <a:pt x="10620" y="2177"/>
                  </a:lnTo>
                  <a:lnTo>
                    <a:pt x="11018" y="2257"/>
                  </a:lnTo>
                  <a:lnTo>
                    <a:pt x="11417" y="2363"/>
                  </a:lnTo>
                  <a:lnTo>
                    <a:pt x="11788" y="2496"/>
                  </a:lnTo>
                  <a:lnTo>
                    <a:pt x="12133" y="2655"/>
                  </a:lnTo>
                  <a:lnTo>
                    <a:pt x="12479" y="2868"/>
                  </a:lnTo>
                  <a:lnTo>
                    <a:pt x="12797" y="3107"/>
                  </a:lnTo>
                  <a:lnTo>
                    <a:pt x="13089" y="3372"/>
                  </a:lnTo>
                  <a:lnTo>
                    <a:pt x="13355" y="3664"/>
                  </a:lnTo>
                  <a:lnTo>
                    <a:pt x="13594" y="3983"/>
                  </a:lnTo>
                  <a:lnTo>
                    <a:pt x="13806" y="4301"/>
                  </a:lnTo>
                  <a:lnTo>
                    <a:pt x="13965" y="4673"/>
                  </a:lnTo>
                  <a:lnTo>
                    <a:pt x="14098" y="5045"/>
                  </a:lnTo>
                  <a:lnTo>
                    <a:pt x="14204" y="5443"/>
                  </a:lnTo>
                  <a:lnTo>
                    <a:pt x="14257" y="5841"/>
                  </a:lnTo>
                  <a:lnTo>
                    <a:pt x="14284" y="6266"/>
                  </a:lnTo>
                  <a:lnTo>
                    <a:pt x="14257" y="6691"/>
                  </a:lnTo>
                  <a:lnTo>
                    <a:pt x="14204" y="7089"/>
                  </a:lnTo>
                  <a:lnTo>
                    <a:pt x="14098" y="7487"/>
                  </a:lnTo>
                  <a:lnTo>
                    <a:pt x="13965" y="7859"/>
                  </a:lnTo>
                  <a:lnTo>
                    <a:pt x="13806" y="8231"/>
                  </a:lnTo>
                  <a:lnTo>
                    <a:pt x="13594" y="8549"/>
                  </a:lnTo>
                  <a:lnTo>
                    <a:pt x="13355" y="8868"/>
                  </a:lnTo>
                  <a:lnTo>
                    <a:pt x="13089" y="9160"/>
                  </a:lnTo>
                  <a:lnTo>
                    <a:pt x="12797" y="9425"/>
                  </a:lnTo>
                  <a:lnTo>
                    <a:pt x="12479" y="9664"/>
                  </a:lnTo>
                  <a:lnTo>
                    <a:pt x="12133" y="9877"/>
                  </a:lnTo>
                  <a:lnTo>
                    <a:pt x="11788" y="10036"/>
                  </a:lnTo>
                  <a:lnTo>
                    <a:pt x="11417" y="10169"/>
                  </a:lnTo>
                  <a:lnTo>
                    <a:pt x="11018" y="10275"/>
                  </a:lnTo>
                  <a:lnTo>
                    <a:pt x="10620" y="10354"/>
                  </a:lnTo>
                  <a:lnTo>
                    <a:pt x="9903" y="10354"/>
                  </a:lnTo>
                  <a:lnTo>
                    <a:pt x="9611" y="10328"/>
                  </a:lnTo>
                  <a:lnTo>
                    <a:pt x="9346" y="10275"/>
                  </a:lnTo>
                  <a:lnTo>
                    <a:pt x="9054" y="10195"/>
                  </a:lnTo>
                  <a:lnTo>
                    <a:pt x="8841" y="10142"/>
                  </a:lnTo>
                  <a:lnTo>
                    <a:pt x="8443" y="9956"/>
                  </a:lnTo>
                  <a:lnTo>
                    <a:pt x="8868" y="9452"/>
                  </a:lnTo>
                  <a:lnTo>
                    <a:pt x="9213" y="8974"/>
                  </a:lnTo>
                  <a:lnTo>
                    <a:pt x="9558" y="9080"/>
                  </a:lnTo>
                  <a:lnTo>
                    <a:pt x="9903" y="9133"/>
                  </a:lnTo>
                  <a:lnTo>
                    <a:pt x="10275" y="9160"/>
                  </a:lnTo>
                  <a:lnTo>
                    <a:pt x="10594" y="9133"/>
                  </a:lnTo>
                  <a:lnTo>
                    <a:pt x="10939" y="9054"/>
                  </a:lnTo>
                  <a:lnTo>
                    <a:pt x="11257" y="8947"/>
                  </a:lnTo>
                  <a:lnTo>
                    <a:pt x="11576" y="8815"/>
                  </a:lnTo>
                  <a:lnTo>
                    <a:pt x="11841" y="8629"/>
                  </a:lnTo>
                  <a:lnTo>
                    <a:pt x="12107" y="8416"/>
                  </a:lnTo>
                  <a:lnTo>
                    <a:pt x="12346" y="8177"/>
                  </a:lnTo>
                  <a:lnTo>
                    <a:pt x="12558" y="7912"/>
                  </a:lnTo>
                  <a:lnTo>
                    <a:pt x="12744" y="7646"/>
                  </a:lnTo>
                  <a:lnTo>
                    <a:pt x="12877" y="7328"/>
                  </a:lnTo>
                  <a:lnTo>
                    <a:pt x="12983" y="6983"/>
                  </a:lnTo>
                  <a:lnTo>
                    <a:pt x="13063" y="6638"/>
                  </a:lnTo>
                  <a:lnTo>
                    <a:pt x="13089" y="6266"/>
                  </a:lnTo>
                  <a:lnTo>
                    <a:pt x="13063" y="5974"/>
                  </a:lnTo>
                  <a:lnTo>
                    <a:pt x="13036" y="5682"/>
                  </a:lnTo>
                  <a:lnTo>
                    <a:pt x="12956" y="5416"/>
                  </a:lnTo>
                  <a:lnTo>
                    <a:pt x="12850" y="5151"/>
                  </a:lnTo>
                  <a:lnTo>
                    <a:pt x="12744" y="4885"/>
                  </a:lnTo>
                  <a:lnTo>
                    <a:pt x="12585" y="4646"/>
                  </a:lnTo>
                  <a:lnTo>
                    <a:pt x="12425" y="4434"/>
                  </a:lnTo>
                  <a:lnTo>
                    <a:pt x="12240" y="4222"/>
                  </a:lnTo>
                  <a:lnTo>
                    <a:pt x="12027" y="4036"/>
                  </a:lnTo>
                  <a:lnTo>
                    <a:pt x="11815" y="3876"/>
                  </a:lnTo>
                  <a:lnTo>
                    <a:pt x="11576" y="3717"/>
                  </a:lnTo>
                  <a:lnTo>
                    <a:pt x="11310" y="3611"/>
                  </a:lnTo>
                  <a:lnTo>
                    <a:pt x="11045" y="3505"/>
                  </a:lnTo>
                  <a:lnTo>
                    <a:pt x="10779" y="3425"/>
                  </a:lnTo>
                  <a:lnTo>
                    <a:pt x="10487" y="3399"/>
                  </a:lnTo>
                  <a:lnTo>
                    <a:pt x="10195" y="3372"/>
                  </a:lnTo>
                  <a:lnTo>
                    <a:pt x="9877" y="3399"/>
                  </a:lnTo>
                  <a:lnTo>
                    <a:pt x="9585" y="3425"/>
                  </a:lnTo>
                  <a:lnTo>
                    <a:pt x="9293" y="3505"/>
                  </a:lnTo>
                  <a:lnTo>
                    <a:pt x="9027" y="3611"/>
                  </a:lnTo>
                  <a:lnTo>
                    <a:pt x="8788" y="3744"/>
                  </a:lnTo>
                  <a:lnTo>
                    <a:pt x="8523" y="3903"/>
                  </a:lnTo>
                  <a:lnTo>
                    <a:pt x="8310" y="4062"/>
                  </a:lnTo>
                  <a:lnTo>
                    <a:pt x="8098" y="4275"/>
                  </a:lnTo>
                  <a:lnTo>
                    <a:pt x="7912" y="4487"/>
                  </a:lnTo>
                  <a:lnTo>
                    <a:pt x="7753" y="4726"/>
                  </a:lnTo>
                  <a:lnTo>
                    <a:pt x="7620" y="4965"/>
                  </a:lnTo>
                  <a:lnTo>
                    <a:pt x="7487" y="5230"/>
                  </a:lnTo>
                  <a:lnTo>
                    <a:pt x="7408" y="5496"/>
                  </a:lnTo>
                  <a:lnTo>
                    <a:pt x="7355" y="5788"/>
                  </a:lnTo>
                  <a:lnTo>
                    <a:pt x="7301" y="6080"/>
                  </a:lnTo>
                  <a:lnTo>
                    <a:pt x="7301" y="6372"/>
                  </a:lnTo>
                  <a:lnTo>
                    <a:pt x="7328" y="6478"/>
                  </a:lnTo>
                  <a:lnTo>
                    <a:pt x="7381" y="6531"/>
                  </a:lnTo>
                  <a:lnTo>
                    <a:pt x="7461" y="6584"/>
                  </a:lnTo>
                  <a:lnTo>
                    <a:pt x="7567" y="6611"/>
                  </a:lnTo>
                  <a:lnTo>
                    <a:pt x="7647" y="6584"/>
                  </a:lnTo>
                  <a:lnTo>
                    <a:pt x="7726" y="6531"/>
                  </a:lnTo>
                  <a:lnTo>
                    <a:pt x="7779" y="6452"/>
                  </a:lnTo>
                  <a:lnTo>
                    <a:pt x="7779" y="6346"/>
                  </a:lnTo>
                  <a:lnTo>
                    <a:pt x="7779" y="6107"/>
                  </a:lnTo>
                  <a:lnTo>
                    <a:pt x="7806" y="5868"/>
                  </a:lnTo>
                  <a:lnTo>
                    <a:pt x="7859" y="5629"/>
                  </a:lnTo>
                  <a:lnTo>
                    <a:pt x="7939" y="5390"/>
                  </a:lnTo>
                  <a:lnTo>
                    <a:pt x="8045" y="5177"/>
                  </a:lnTo>
                  <a:lnTo>
                    <a:pt x="8151" y="4965"/>
                  </a:lnTo>
                  <a:lnTo>
                    <a:pt x="8284" y="4779"/>
                  </a:lnTo>
                  <a:lnTo>
                    <a:pt x="8443" y="4593"/>
                  </a:lnTo>
                  <a:lnTo>
                    <a:pt x="8629" y="4434"/>
                  </a:lnTo>
                  <a:lnTo>
                    <a:pt x="8815" y="4301"/>
                  </a:lnTo>
                  <a:lnTo>
                    <a:pt x="9001" y="4169"/>
                  </a:lnTo>
                  <a:lnTo>
                    <a:pt x="9213" y="4062"/>
                  </a:lnTo>
                  <a:lnTo>
                    <a:pt x="9452" y="3983"/>
                  </a:lnTo>
                  <a:lnTo>
                    <a:pt x="9691" y="3903"/>
                  </a:lnTo>
                  <a:lnTo>
                    <a:pt x="9930" y="3876"/>
                  </a:lnTo>
                  <a:lnTo>
                    <a:pt x="10195" y="3850"/>
                  </a:lnTo>
                  <a:lnTo>
                    <a:pt x="10434" y="3876"/>
                  </a:lnTo>
                  <a:lnTo>
                    <a:pt x="10673" y="3903"/>
                  </a:lnTo>
                  <a:lnTo>
                    <a:pt x="10912" y="3956"/>
                  </a:lnTo>
                  <a:lnTo>
                    <a:pt x="11125" y="4036"/>
                  </a:lnTo>
                  <a:lnTo>
                    <a:pt x="11337" y="4142"/>
                  </a:lnTo>
                  <a:lnTo>
                    <a:pt x="11549" y="4275"/>
                  </a:lnTo>
                  <a:lnTo>
                    <a:pt x="11735" y="4407"/>
                  </a:lnTo>
                  <a:lnTo>
                    <a:pt x="11894" y="4567"/>
                  </a:lnTo>
                  <a:lnTo>
                    <a:pt x="12054" y="4726"/>
                  </a:lnTo>
                  <a:lnTo>
                    <a:pt x="12187" y="4912"/>
                  </a:lnTo>
                  <a:lnTo>
                    <a:pt x="12319" y="5124"/>
                  </a:lnTo>
                  <a:lnTo>
                    <a:pt x="12425" y="5337"/>
                  </a:lnTo>
                  <a:lnTo>
                    <a:pt x="12505" y="5549"/>
                  </a:lnTo>
                  <a:lnTo>
                    <a:pt x="12558" y="5788"/>
                  </a:lnTo>
                  <a:lnTo>
                    <a:pt x="12585" y="6027"/>
                  </a:lnTo>
                  <a:lnTo>
                    <a:pt x="12611" y="6266"/>
                  </a:lnTo>
                  <a:lnTo>
                    <a:pt x="12585" y="6531"/>
                  </a:lnTo>
                  <a:lnTo>
                    <a:pt x="12558" y="6770"/>
                  </a:lnTo>
                  <a:lnTo>
                    <a:pt x="12479" y="7009"/>
                  </a:lnTo>
                  <a:lnTo>
                    <a:pt x="12399" y="7248"/>
                  </a:lnTo>
                  <a:lnTo>
                    <a:pt x="12293" y="7461"/>
                  </a:lnTo>
                  <a:lnTo>
                    <a:pt x="12160" y="7646"/>
                  </a:lnTo>
                  <a:lnTo>
                    <a:pt x="12027" y="7832"/>
                  </a:lnTo>
                  <a:lnTo>
                    <a:pt x="11868" y="8018"/>
                  </a:lnTo>
                  <a:lnTo>
                    <a:pt x="11682" y="8177"/>
                  </a:lnTo>
                  <a:lnTo>
                    <a:pt x="11496" y="8310"/>
                  </a:lnTo>
                  <a:lnTo>
                    <a:pt x="11284" y="8416"/>
                  </a:lnTo>
                  <a:lnTo>
                    <a:pt x="11071" y="8523"/>
                  </a:lnTo>
                  <a:lnTo>
                    <a:pt x="10833" y="8576"/>
                  </a:lnTo>
                  <a:lnTo>
                    <a:pt x="10594" y="8629"/>
                  </a:lnTo>
                  <a:lnTo>
                    <a:pt x="10355" y="8682"/>
                  </a:lnTo>
                  <a:lnTo>
                    <a:pt x="10089" y="8682"/>
                  </a:lnTo>
                  <a:lnTo>
                    <a:pt x="9771" y="8629"/>
                  </a:lnTo>
                  <a:lnTo>
                    <a:pt x="9452" y="8549"/>
                  </a:lnTo>
                  <a:lnTo>
                    <a:pt x="9558" y="8363"/>
                  </a:lnTo>
                  <a:lnTo>
                    <a:pt x="9638" y="8151"/>
                  </a:lnTo>
                  <a:lnTo>
                    <a:pt x="9691" y="7992"/>
                  </a:lnTo>
                  <a:lnTo>
                    <a:pt x="9717" y="7806"/>
                  </a:lnTo>
                  <a:lnTo>
                    <a:pt x="9717" y="7646"/>
                  </a:lnTo>
                  <a:lnTo>
                    <a:pt x="9691" y="7487"/>
                  </a:lnTo>
                  <a:lnTo>
                    <a:pt x="9664" y="7354"/>
                  </a:lnTo>
                  <a:lnTo>
                    <a:pt x="9585" y="7222"/>
                  </a:lnTo>
                  <a:lnTo>
                    <a:pt x="10355" y="6425"/>
                  </a:lnTo>
                  <a:lnTo>
                    <a:pt x="10408" y="6346"/>
                  </a:lnTo>
                  <a:lnTo>
                    <a:pt x="10434" y="6266"/>
                  </a:lnTo>
                  <a:lnTo>
                    <a:pt x="10408" y="6186"/>
                  </a:lnTo>
                  <a:lnTo>
                    <a:pt x="10355" y="6107"/>
                  </a:lnTo>
                  <a:lnTo>
                    <a:pt x="10275" y="6054"/>
                  </a:lnTo>
                  <a:lnTo>
                    <a:pt x="10195" y="6027"/>
                  </a:lnTo>
                  <a:lnTo>
                    <a:pt x="10089" y="6054"/>
                  </a:lnTo>
                  <a:lnTo>
                    <a:pt x="10009" y="6107"/>
                  </a:lnTo>
                  <a:lnTo>
                    <a:pt x="9240" y="6877"/>
                  </a:lnTo>
                  <a:lnTo>
                    <a:pt x="9080" y="6797"/>
                  </a:lnTo>
                  <a:lnTo>
                    <a:pt x="8921" y="6744"/>
                  </a:lnTo>
                  <a:lnTo>
                    <a:pt x="8735" y="6744"/>
                  </a:lnTo>
                  <a:lnTo>
                    <a:pt x="8549" y="6770"/>
                  </a:lnTo>
                  <a:lnTo>
                    <a:pt x="8337" y="6797"/>
                  </a:lnTo>
                  <a:lnTo>
                    <a:pt x="8124" y="6877"/>
                  </a:lnTo>
                  <a:lnTo>
                    <a:pt x="7886" y="7009"/>
                  </a:lnTo>
                  <a:lnTo>
                    <a:pt x="7647" y="7142"/>
                  </a:lnTo>
                  <a:lnTo>
                    <a:pt x="7195" y="7461"/>
                  </a:lnTo>
                  <a:lnTo>
                    <a:pt x="6664" y="7859"/>
                  </a:lnTo>
                  <a:lnTo>
                    <a:pt x="6133" y="8337"/>
                  </a:lnTo>
                  <a:lnTo>
                    <a:pt x="5576" y="8868"/>
                  </a:lnTo>
                  <a:lnTo>
                    <a:pt x="5018" y="9452"/>
                  </a:lnTo>
                  <a:lnTo>
                    <a:pt x="4461" y="10036"/>
                  </a:lnTo>
                  <a:lnTo>
                    <a:pt x="3399" y="11204"/>
                  </a:lnTo>
                  <a:lnTo>
                    <a:pt x="2868" y="11841"/>
                  </a:lnTo>
                  <a:lnTo>
                    <a:pt x="2151" y="12770"/>
                  </a:lnTo>
                  <a:lnTo>
                    <a:pt x="160" y="12770"/>
                  </a:lnTo>
                  <a:lnTo>
                    <a:pt x="80" y="12824"/>
                  </a:lnTo>
                  <a:lnTo>
                    <a:pt x="27" y="12903"/>
                  </a:lnTo>
                  <a:lnTo>
                    <a:pt x="0" y="13009"/>
                  </a:lnTo>
                  <a:lnTo>
                    <a:pt x="27" y="13089"/>
                  </a:lnTo>
                  <a:lnTo>
                    <a:pt x="80" y="13169"/>
                  </a:lnTo>
                  <a:lnTo>
                    <a:pt x="160" y="13222"/>
                  </a:lnTo>
                  <a:lnTo>
                    <a:pt x="239" y="13248"/>
                  </a:lnTo>
                  <a:lnTo>
                    <a:pt x="1779" y="13248"/>
                  </a:lnTo>
                  <a:lnTo>
                    <a:pt x="1275" y="13965"/>
                  </a:lnTo>
                  <a:lnTo>
                    <a:pt x="239" y="13965"/>
                  </a:lnTo>
                  <a:lnTo>
                    <a:pt x="160" y="13992"/>
                  </a:lnTo>
                  <a:lnTo>
                    <a:pt x="80" y="14045"/>
                  </a:lnTo>
                  <a:lnTo>
                    <a:pt x="27" y="14098"/>
                  </a:lnTo>
                  <a:lnTo>
                    <a:pt x="0" y="14204"/>
                  </a:lnTo>
                  <a:lnTo>
                    <a:pt x="27" y="14310"/>
                  </a:lnTo>
                  <a:lnTo>
                    <a:pt x="80" y="14363"/>
                  </a:lnTo>
                  <a:lnTo>
                    <a:pt x="160" y="14417"/>
                  </a:lnTo>
                  <a:lnTo>
                    <a:pt x="239" y="14443"/>
                  </a:lnTo>
                  <a:lnTo>
                    <a:pt x="983" y="14443"/>
                  </a:lnTo>
                  <a:lnTo>
                    <a:pt x="770" y="14841"/>
                  </a:lnTo>
                  <a:lnTo>
                    <a:pt x="664" y="15160"/>
                  </a:lnTo>
                  <a:lnTo>
                    <a:pt x="239" y="15160"/>
                  </a:lnTo>
                  <a:lnTo>
                    <a:pt x="160" y="15186"/>
                  </a:lnTo>
                  <a:lnTo>
                    <a:pt x="80" y="15240"/>
                  </a:lnTo>
                  <a:lnTo>
                    <a:pt x="27" y="15319"/>
                  </a:lnTo>
                  <a:lnTo>
                    <a:pt x="0" y="15399"/>
                  </a:lnTo>
                  <a:lnTo>
                    <a:pt x="27" y="15505"/>
                  </a:lnTo>
                  <a:lnTo>
                    <a:pt x="80" y="15585"/>
                  </a:lnTo>
                  <a:lnTo>
                    <a:pt x="160" y="15638"/>
                  </a:lnTo>
                  <a:lnTo>
                    <a:pt x="691" y="15638"/>
                  </a:lnTo>
                  <a:lnTo>
                    <a:pt x="744" y="15717"/>
                  </a:lnTo>
                  <a:lnTo>
                    <a:pt x="797" y="15771"/>
                  </a:lnTo>
                  <a:lnTo>
                    <a:pt x="797" y="16222"/>
                  </a:lnTo>
                  <a:lnTo>
                    <a:pt x="823" y="16302"/>
                  </a:lnTo>
                  <a:lnTo>
                    <a:pt x="877" y="16381"/>
                  </a:lnTo>
                  <a:lnTo>
                    <a:pt x="956" y="16434"/>
                  </a:lnTo>
                  <a:lnTo>
                    <a:pt x="1062" y="16461"/>
                  </a:lnTo>
                  <a:lnTo>
                    <a:pt x="1142" y="16434"/>
                  </a:lnTo>
                  <a:lnTo>
                    <a:pt x="1222" y="16381"/>
                  </a:lnTo>
                  <a:lnTo>
                    <a:pt x="1275" y="16302"/>
                  </a:lnTo>
                  <a:lnTo>
                    <a:pt x="1301" y="16222"/>
                  </a:lnTo>
                  <a:lnTo>
                    <a:pt x="1301" y="15797"/>
                  </a:lnTo>
                  <a:lnTo>
                    <a:pt x="1620" y="15691"/>
                  </a:lnTo>
                  <a:lnTo>
                    <a:pt x="2018" y="15478"/>
                  </a:lnTo>
                  <a:lnTo>
                    <a:pt x="2018" y="16222"/>
                  </a:lnTo>
                  <a:lnTo>
                    <a:pt x="2045" y="16302"/>
                  </a:lnTo>
                  <a:lnTo>
                    <a:pt x="2071" y="16381"/>
                  </a:lnTo>
                  <a:lnTo>
                    <a:pt x="2151" y="16434"/>
                  </a:lnTo>
                  <a:lnTo>
                    <a:pt x="2257" y="16461"/>
                  </a:lnTo>
                  <a:lnTo>
                    <a:pt x="2337" y="16434"/>
                  </a:lnTo>
                  <a:lnTo>
                    <a:pt x="2416" y="16381"/>
                  </a:lnTo>
                  <a:lnTo>
                    <a:pt x="2469" y="16302"/>
                  </a:lnTo>
                  <a:lnTo>
                    <a:pt x="2496" y="16222"/>
                  </a:lnTo>
                  <a:lnTo>
                    <a:pt x="2496" y="15186"/>
                  </a:lnTo>
                  <a:lnTo>
                    <a:pt x="3213" y="14682"/>
                  </a:lnTo>
                  <a:lnTo>
                    <a:pt x="3213" y="16222"/>
                  </a:lnTo>
                  <a:lnTo>
                    <a:pt x="3239" y="16302"/>
                  </a:lnTo>
                  <a:lnTo>
                    <a:pt x="3293" y="16381"/>
                  </a:lnTo>
                  <a:lnTo>
                    <a:pt x="3372" y="16434"/>
                  </a:lnTo>
                  <a:lnTo>
                    <a:pt x="3452" y="16461"/>
                  </a:lnTo>
                  <a:lnTo>
                    <a:pt x="3558" y="16434"/>
                  </a:lnTo>
                  <a:lnTo>
                    <a:pt x="3638" y="16381"/>
                  </a:lnTo>
                  <a:lnTo>
                    <a:pt x="3691" y="16302"/>
                  </a:lnTo>
                  <a:lnTo>
                    <a:pt x="3691" y="16222"/>
                  </a:lnTo>
                  <a:lnTo>
                    <a:pt x="3691" y="14310"/>
                  </a:lnTo>
                  <a:lnTo>
                    <a:pt x="4620" y="13594"/>
                  </a:lnTo>
                  <a:lnTo>
                    <a:pt x="5284" y="13036"/>
                  </a:lnTo>
                  <a:lnTo>
                    <a:pt x="6080" y="12319"/>
                  </a:lnTo>
                  <a:lnTo>
                    <a:pt x="6877" y="11576"/>
                  </a:lnTo>
                  <a:lnTo>
                    <a:pt x="7248" y="11788"/>
                  </a:lnTo>
                  <a:lnTo>
                    <a:pt x="7620" y="11974"/>
                  </a:lnTo>
                  <a:lnTo>
                    <a:pt x="8018" y="12133"/>
                  </a:lnTo>
                  <a:lnTo>
                    <a:pt x="8443" y="12293"/>
                  </a:lnTo>
                  <a:lnTo>
                    <a:pt x="8868" y="12399"/>
                  </a:lnTo>
                  <a:lnTo>
                    <a:pt x="9293" y="12478"/>
                  </a:lnTo>
                  <a:lnTo>
                    <a:pt x="9744" y="12505"/>
                  </a:lnTo>
                  <a:lnTo>
                    <a:pt x="10195" y="12532"/>
                  </a:lnTo>
                  <a:lnTo>
                    <a:pt x="10514" y="12532"/>
                  </a:lnTo>
                  <a:lnTo>
                    <a:pt x="10833" y="12505"/>
                  </a:lnTo>
                  <a:lnTo>
                    <a:pt x="11151" y="12452"/>
                  </a:lnTo>
                  <a:lnTo>
                    <a:pt x="11443" y="12399"/>
                  </a:lnTo>
                  <a:lnTo>
                    <a:pt x="12054" y="12239"/>
                  </a:lnTo>
                  <a:lnTo>
                    <a:pt x="12638" y="12027"/>
                  </a:lnTo>
                  <a:lnTo>
                    <a:pt x="13169" y="11788"/>
                  </a:lnTo>
                  <a:lnTo>
                    <a:pt x="13700" y="11470"/>
                  </a:lnTo>
                  <a:lnTo>
                    <a:pt x="14178" y="11098"/>
                  </a:lnTo>
                  <a:lnTo>
                    <a:pt x="14629" y="10700"/>
                  </a:lnTo>
                  <a:lnTo>
                    <a:pt x="15027" y="10248"/>
                  </a:lnTo>
                  <a:lnTo>
                    <a:pt x="15399" y="9770"/>
                  </a:lnTo>
                  <a:lnTo>
                    <a:pt x="15691" y="9239"/>
                  </a:lnTo>
                  <a:lnTo>
                    <a:pt x="15957" y="8708"/>
                  </a:lnTo>
                  <a:lnTo>
                    <a:pt x="16169" y="8124"/>
                  </a:lnTo>
                  <a:lnTo>
                    <a:pt x="16328" y="7540"/>
                  </a:lnTo>
                  <a:lnTo>
                    <a:pt x="16381" y="7222"/>
                  </a:lnTo>
                  <a:lnTo>
                    <a:pt x="16434" y="6903"/>
                  </a:lnTo>
                  <a:lnTo>
                    <a:pt x="16461" y="6584"/>
                  </a:lnTo>
                  <a:lnTo>
                    <a:pt x="16461" y="6266"/>
                  </a:lnTo>
                  <a:lnTo>
                    <a:pt x="16461" y="5947"/>
                  </a:lnTo>
                  <a:lnTo>
                    <a:pt x="16434" y="5629"/>
                  </a:lnTo>
                  <a:lnTo>
                    <a:pt x="16381" y="5310"/>
                  </a:lnTo>
                  <a:lnTo>
                    <a:pt x="16328" y="4992"/>
                  </a:lnTo>
                  <a:lnTo>
                    <a:pt x="16169" y="4407"/>
                  </a:lnTo>
                  <a:lnTo>
                    <a:pt x="15957" y="3823"/>
                  </a:lnTo>
                  <a:lnTo>
                    <a:pt x="15691" y="3292"/>
                  </a:lnTo>
                  <a:lnTo>
                    <a:pt x="15399" y="2761"/>
                  </a:lnTo>
                  <a:lnTo>
                    <a:pt x="15027" y="2284"/>
                  </a:lnTo>
                  <a:lnTo>
                    <a:pt x="14629" y="1832"/>
                  </a:lnTo>
                  <a:lnTo>
                    <a:pt x="14178" y="1434"/>
                  </a:lnTo>
                  <a:lnTo>
                    <a:pt x="13700" y="1062"/>
                  </a:lnTo>
                  <a:lnTo>
                    <a:pt x="13169" y="744"/>
                  </a:lnTo>
                  <a:lnTo>
                    <a:pt x="12638" y="505"/>
                  </a:lnTo>
                  <a:lnTo>
                    <a:pt x="12054" y="292"/>
                  </a:lnTo>
                  <a:lnTo>
                    <a:pt x="11443" y="133"/>
                  </a:lnTo>
                  <a:lnTo>
                    <a:pt x="11151" y="80"/>
                  </a:lnTo>
                  <a:lnTo>
                    <a:pt x="10833" y="27"/>
                  </a:lnTo>
                  <a:lnTo>
                    <a:pt x="105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6453975" y="3452850"/>
              <a:ext cx="53125" cy="53125"/>
            </a:xfrm>
            <a:custGeom>
              <a:avLst/>
              <a:gdLst/>
              <a:ahLst/>
              <a:cxnLst/>
              <a:rect l="l" t="t" r="r" b="b"/>
              <a:pathLst>
                <a:path w="2125" h="2125" extrusionOk="0">
                  <a:moveTo>
                    <a:pt x="929" y="0"/>
                  </a:moveTo>
                  <a:lnTo>
                    <a:pt x="690" y="27"/>
                  </a:lnTo>
                  <a:lnTo>
                    <a:pt x="478" y="80"/>
                  </a:lnTo>
                  <a:lnTo>
                    <a:pt x="266" y="186"/>
                  </a:lnTo>
                  <a:lnTo>
                    <a:pt x="80" y="345"/>
                  </a:lnTo>
                  <a:lnTo>
                    <a:pt x="27" y="425"/>
                  </a:lnTo>
                  <a:lnTo>
                    <a:pt x="0" y="505"/>
                  </a:lnTo>
                  <a:lnTo>
                    <a:pt x="27" y="611"/>
                  </a:lnTo>
                  <a:lnTo>
                    <a:pt x="80" y="690"/>
                  </a:lnTo>
                  <a:lnTo>
                    <a:pt x="159" y="744"/>
                  </a:lnTo>
                  <a:lnTo>
                    <a:pt x="345" y="744"/>
                  </a:lnTo>
                  <a:lnTo>
                    <a:pt x="425" y="690"/>
                  </a:lnTo>
                  <a:lnTo>
                    <a:pt x="531" y="584"/>
                  </a:lnTo>
                  <a:lnTo>
                    <a:pt x="637" y="531"/>
                  </a:lnTo>
                  <a:lnTo>
                    <a:pt x="797" y="478"/>
                  </a:lnTo>
                  <a:lnTo>
                    <a:pt x="1062" y="478"/>
                  </a:lnTo>
                  <a:lnTo>
                    <a:pt x="1221" y="531"/>
                  </a:lnTo>
                  <a:lnTo>
                    <a:pt x="1328" y="584"/>
                  </a:lnTo>
                  <a:lnTo>
                    <a:pt x="1434" y="690"/>
                  </a:lnTo>
                  <a:lnTo>
                    <a:pt x="1513" y="797"/>
                  </a:lnTo>
                  <a:lnTo>
                    <a:pt x="1593" y="903"/>
                  </a:lnTo>
                  <a:lnTo>
                    <a:pt x="1646" y="1062"/>
                  </a:lnTo>
                  <a:lnTo>
                    <a:pt x="1646" y="1195"/>
                  </a:lnTo>
                  <a:lnTo>
                    <a:pt x="1646" y="1328"/>
                  </a:lnTo>
                  <a:lnTo>
                    <a:pt x="1593" y="1460"/>
                  </a:lnTo>
                  <a:lnTo>
                    <a:pt x="1540" y="1593"/>
                  </a:lnTo>
                  <a:lnTo>
                    <a:pt x="1434" y="1699"/>
                  </a:lnTo>
                  <a:lnTo>
                    <a:pt x="1381" y="1779"/>
                  </a:lnTo>
                  <a:lnTo>
                    <a:pt x="1381" y="1885"/>
                  </a:lnTo>
                  <a:lnTo>
                    <a:pt x="1381" y="1965"/>
                  </a:lnTo>
                  <a:lnTo>
                    <a:pt x="1434" y="2044"/>
                  </a:lnTo>
                  <a:lnTo>
                    <a:pt x="1513" y="2098"/>
                  </a:lnTo>
                  <a:lnTo>
                    <a:pt x="1620" y="2124"/>
                  </a:lnTo>
                  <a:lnTo>
                    <a:pt x="1699" y="2098"/>
                  </a:lnTo>
                  <a:lnTo>
                    <a:pt x="1779" y="2044"/>
                  </a:lnTo>
                  <a:lnTo>
                    <a:pt x="1938" y="1859"/>
                  </a:lnTo>
                  <a:lnTo>
                    <a:pt x="2044" y="1646"/>
                  </a:lnTo>
                  <a:lnTo>
                    <a:pt x="2097" y="1434"/>
                  </a:lnTo>
                  <a:lnTo>
                    <a:pt x="2124" y="1195"/>
                  </a:lnTo>
                  <a:lnTo>
                    <a:pt x="2097" y="956"/>
                  </a:lnTo>
                  <a:lnTo>
                    <a:pt x="2044" y="717"/>
                  </a:lnTo>
                  <a:lnTo>
                    <a:pt x="1938" y="531"/>
                  </a:lnTo>
                  <a:lnTo>
                    <a:pt x="1779" y="345"/>
                  </a:lnTo>
                  <a:lnTo>
                    <a:pt x="1593" y="186"/>
                  </a:lnTo>
                  <a:lnTo>
                    <a:pt x="1407" y="80"/>
                  </a:lnTo>
                  <a:lnTo>
                    <a:pt x="1168" y="27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" name="Google Shape;285;p31"/>
          <p:cNvGrpSpPr/>
          <p:nvPr/>
        </p:nvGrpSpPr>
        <p:grpSpPr>
          <a:xfrm flipH="1">
            <a:off x="352967" y="793693"/>
            <a:ext cx="3018584" cy="3556113"/>
            <a:chOff x="6247282" y="613176"/>
            <a:chExt cx="3018584" cy="3556113"/>
          </a:xfrm>
        </p:grpSpPr>
        <p:pic>
          <p:nvPicPr>
            <p:cNvPr id="286" name="Google Shape;286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64200" y="3222564"/>
              <a:ext cx="1001667" cy="946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3523610">
              <a:off x="6505837" y="841041"/>
              <a:ext cx="1278232" cy="132418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8" name="Google Shape;288;p31" title="log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323542">
            <a:off x="87861" y="1113106"/>
            <a:ext cx="3265702" cy="3265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"/>
          <p:cNvSpPr txBox="1">
            <a:spLocks noGrp="1"/>
          </p:cNvSpPr>
          <p:nvPr>
            <p:ph type="title" idx="15"/>
          </p:nvPr>
        </p:nvSpPr>
        <p:spPr>
          <a:xfrm>
            <a:off x="720000" y="143313"/>
            <a:ext cx="7704000" cy="640200"/>
          </a:xfrm>
          <a:prstGeom prst="rect">
            <a:avLst/>
          </a:prstGeom>
        </p:spPr>
        <p:txBody>
          <a:bodyPr spcFirstLastPara="1" wrap="square" lIns="91425" tIns="108000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ANALIZA PROBLEMOWA</a:t>
            </a:r>
            <a:endParaRPr dirty="0"/>
          </a:p>
        </p:txBody>
      </p:sp>
      <p:pic>
        <p:nvPicPr>
          <p:cNvPr id="294" name="Google Shape;2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8047652" y="158973"/>
            <a:ext cx="915524" cy="92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83126"/>
            <a:ext cx="1001675" cy="760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6" y="809236"/>
            <a:ext cx="490107" cy="507746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2"/>
          <p:cNvSpPr txBox="1"/>
          <p:nvPr/>
        </p:nvSpPr>
        <p:spPr>
          <a:xfrm>
            <a:off x="491399" y="826688"/>
            <a:ext cx="1582727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Dla kogo? </a:t>
            </a:r>
            <a:endParaRPr sz="220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98" name="Google Shape;298;p32"/>
          <p:cNvSpPr txBox="1"/>
          <p:nvPr/>
        </p:nvSpPr>
        <p:spPr>
          <a:xfrm>
            <a:off x="491400" y="2595825"/>
            <a:ext cx="811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Dlaczego warto wdrożyć nasze rozwiązanie?</a:t>
            </a:r>
            <a:endParaRPr sz="2200"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99" name="Google Shape;299;p32"/>
          <p:cNvGrpSpPr/>
          <p:nvPr/>
        </p:nvGrpSpPr>
        <p:grpSpPr>
          <a:xfrm>
            <a:off x="567597" y="1496776"/>
            <a:ext cx="490126" cy="219677"/>
            <a:chOff x="4662475" y="1976500"/>
            <a:chExt cx="68725" cy="36625"/>
          </a:xfrm>
        </p:grpSpPr>
        <p:sp>
          <p:nvSpPr>
            <p:cNvPr id="300" name="Google Shape;300;p32"/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2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2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" name="Google Shape;303;p32"/>
          <p:cNvSpPr txBox="1"/>
          <p:nvPr/>
        </p:nvSpPr>
        <p:spPr>
          <a:xfrm>
            <a:off x="947113" y="1283363"/>
            <a:ext cx="2439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Firmy bukmacherskie</a:t>
            </a:r>
            <a:endParaRPr sz="1500"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 gier losowych</a:t>
            </a:r>
            <a:endParaRPr sz="1500"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04" name="Google Shape;304;p32"/>
          <p:cNvGrpSpPr/>
          <p:nvPr/>
        </p:nvGrpSpPr>
        <p:grpSpPr>
          <a:xfrm>
            <a:off x="567597" y="2106001"/>
            <a:ext cx="490126" cy="219677"/>
            <a:chOff x="4662475" y="1976500"/>
            <a:chExt cx="68725" cy="36625"/>
          </a:xfrm>
        </p:grpSpPr>
        <p:sp>
          <p:nvSpPr>
            <p:cNvPr id="305" name="Google Shape;305;p32"/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2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2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" name="Google Shape;308;p32"/>
          <p:cNvSpPr txBox="1"/>
          <p:nvPr/>
        </p:nvSpPr>
        <p:spPr>
          <a:xfrm>
            <a:off x="959175" y="1892588"/>
            <a:ext cx="2503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Gracze oczekujący dynamicznej rozgrywki</a:t>
            </a:r>
            <a:endParaRPr sz="1500"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09" name="Google Shape;309;p32"/>
          <p:cNvGrpSpPr/>
          <p:nvPr/>
        </p:nvGrpSpPr>
        <p:grpSpPr>
          <a:xfrm>
            <a:off x="567609" y="4529764"/>
            <a:ext cx="490126" cy="219677"/>
            <a:chOff x="4662475" y="1976500"/>
            <a:chExt cx="68725" cy="36625"/>
          </a:xfrm>
        </p:grpSpPr>
        <p:sp>
          <p:nvSpPr>
            <p:cNvPr id="310" name="Google Shape;310;p32"/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2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2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" name="Google Shape;313;p32"/>
          <p:cNvSpPr txBox="1"/>
          <p:nvPr/>
        </p:nvSpPr>
        <p:spPr>
          <a:xfrm>
            <a:off x="1018775" y="4316350"/>
            <a:ext cx="2732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Konteneryzacja modularna z zastosowaniem chmury</a:t>
            </a:r>
            <a:endParaRPr sz="1500"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14" name="Google Shape;314;p32"/>
          <p:cNvGrpSpPr/>
          <p:nvPr/>
        </p:nvGrpSpPr>
        <p:grpSpPr>
          <a:xfrm>
            <a:off x="3722297" y="4529764"/>
            <a:ext cx="490126" cy="219677"/>
            <a:chOff x="4662475" y="1976500"/>
            <a:chExt cx="68725" cy="36625"/>
          </a:xfrm>
        </p:grpSpPr>
        <p:sp>
          <p:nvSpPr>
            <p:cNvPr id="315" name="Google Shape;315;p32"/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2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2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" name="Google Shape;318;p32"/>
          <p:cNvSpPr txBox="1"/>
          <p:nvPr/>
        </p:nvSpPr>
        <p:spPr>
          <a:xfrm>
            <a:off x="4150800" y="4316375"/>
            <a:ext cx="2439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Elastyczne skalowanie, odporność na awarie</a:t>
            </a:r>
            <a:endParaRPr sz="1500"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19" name="Google Shape;319;p32"/>
          <p:cNvGrpSpPr/>
          <p:nvPr/>
        </p:nvGrpSpPr>
        <p:grpSpPr>
          <a:xfrm>
            <a:off x="565734" y="3880689"/>
            <a:ext cx="490126" cy="219677"/>
            <a:chOff x="4662475" y="1976500"/>
            <a:chExt cx="68725" cy="36625"/>
          </a:xfrm>
        </p:grpSpPr>
        <p:sp>
          <p:nvSpPr>
            <p:cNvPr id="320" name="Google Shape;320;p32"/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2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2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3" name="Google Shape;323;p32"/>
          <p:cNvSpPr txBox="1"/>
          <p:nvPr/>
        </p:nvSpPr>
        <p:spPr>
          <a:xfrm>
            <a:off x="1016900" y="3667275"/>
            <a:ext cx="1469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Usprawniony interfejs</a:t>
            </a:r>
            <a:endParaRPr sz="1500"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24" name="Google Shape;324;p32"/>
          <p:cNvGrpSpPr/>
          <p:nvPr/>
        </p:nvGrpSpPr>
        <p:grpSpPr>
          <a:xfrm>
            <a:off x="2470734" y="3880689"/>
            <a:ext cx="490126" cy="219677"/>
            <a:chOff x="4662475" y="1976500"/>
            <a:chExt cx="68725" cy="36625"/>
          </a:xfrm>
        </p:grpSpPr>
        <p:sp>
          <p:nvSpPr>
            <p:cNvPr id="325" name="Google Shape;325;p32"/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2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2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32"/>
          <p:cNvSpPr txBox="1"/>
          <p:nvPr/>
        </p:nvSpPr>
        <p:spPr>
          <a:xfrm>
            <a:off x="2884650" y="3667275"/>
            <a:ext cx="1809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Przejrzystość</a:t>
            </a:r>
            <a:endParaRPr sz="1500"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 funkcjonalność</a:t>
            </a:r>
            <a:endParaRPr sz="1500"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29" name="Google Shape;329;p32"/>
          <p:cNvGrpSpPr/>
          <p:nvPr/>
        </p:nvGrpSpPr>
        <p:grpSpPr>
          <a:xfrm>
            <a:off x="565734" y="3295214"/>
            <a:ext cx="490126" cy="219677"/>
            <a:chOff x="4662475" y="1976500"/>
            <a:chExt cx="68725" cy="36625"/>
          </a:xfrm>
        </p:grpSpPr>
        <p:sp>
          <p:nvSpPr>
            <p:cNvPr id="330" name="Google Shape;330;p32"/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2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2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" name="Google Shape;333;p32"/>
          <p:cNvSpPr txBox="1"/>
          <p:nvPr/>
        </p:nvSpPr>
        <p:spPr>
          <a:xfrm>
            <a:off x="1016900" y="3081800"/>
            <a:ext cx="2365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Podniesienie komfortu użytkowania</a:t>
            </a:r>
            <a:endParaRPr sz="1500"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34" name="Google Shape;33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47650" y="3295225"/>
            <a:ext cx="733425" cy="177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2" title="piramida3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82000" y="2117425"/>
            <a:ext cx="2575276" cy="257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3"/>
          <p:cNvSpPr txBox="1">
            <a:spLocks noGrp="1"/>
          </p:cNvSpPr>
          <p:nvPr>
            <p:ph type="title"/>
          </p:nvPr>
        </p:nvSpPr>
        <p:spPr>
          <a:xfrm>
            <a:off x="3334600" y="2471604"/>
            <a:ext cx="5052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dirty="0">
                <a:latin typeface="Work Sans"/>
                <a:ea typeface="Work Sans"/>
                <a:cs typeface="Work Sans"/>
                <a:sym typeface="Work Sans"/>
              </a:rPr>
              <a:t>POMYSŁ</a:t>
            </a:r>
            <a:endParaRPr sz="3100" dirty="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41" name="Google Shape;341;p33"/>
          <p:cNvSpPr txBox="1">
            <a:spLocks noGrp="1"/>
          </p:cNvSpPr>
          <p:nvPr>
            <p:ph type="subTitle" idx="1"/>
          </p:nvPr>
        </p:nvSpPr>
        <p:spPr>
          <a:xfrm>
            <a:off x="3335500" y="3109796"/>
            <a:ext cx="50502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Czyli co właściwie robi nasz system?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 dlaczego robi to </a:t>
            </a:r>
            <a:r>
              <a:rPr lang="en" sz="1600" b="1"/>
              <a:t>lepiej</a:t>
            </a:r>
            <a:r>
              <a:rPr lang="en" sz="1600"/>
              <a:t>?</a:t>
            </a:r>
            <a:endParaRPr sz="1600"/>
          </a:p>
        </p:txBody>
      </p:sp>
      <p:sp>
        <p:nvSpPr>
          <p:cNvPr id="342" name="Google Shape;342;p33"/>
          <p:cNvSpPr/>
          <p:nvPr/>
        </p:nvSpPr>
        <p:spPr>
          <a:xfrm>
            <a:off x="5355850" y="1302304"/>
            <a:ext cx="1009500" cy="10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33"/>
          <p:cNvGrpSpPr/>
          <p:nvPr/>
        </p:nvGrpSpPr>
        <p:grpSpPr>
          <a:xfrm flipH="1">
            <a:off x="352967" y="793693"/>
            <a:ext cx="3018584" cy="3556113"/>
            <a:chOff x="6247282" y="613176"/>
            <a:chExt cx="3018584" cy="3556113"/>
          </a:xfrm>
        </p:grpSpPr>
        <p:pic>
          <p:nvPicPr>
            <p:cNvPr id="344" name="Google Shape;344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64200" y="3222564"/>
              <a:ext cx="1001667" cy="946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3523610">
              <a:off x="6505837" y="841041"/>
              <a:ext cx="1278232" cy="132418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6" name="Google Shape;346;p33" title="log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323542">
            <a:off x="87861" y="1113106"/>
            <a:ext cx="3265702" cy="32656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7" name="Google Shape;347;p33"/>
          <p:cNvGrpSpPr/>
          <p:nvPr/>
        </p:nvGrpSpPr>
        <p:grpSpPr>
          <a:xfrm>
            <a:off x="5593796" y="1441353"/>
            <a:ext cx="533606" cy="731405"/>
            <a:chOff x="-38275925" y="1946600"/>
            <a:chExt cx="231600" cy="317450"/>
          </a:xfrm>
        </p:grpSpPr>
        <p:sp>
          <p:nvSpPr>
            <p:cNvPr id="348" name="Google Shape;348;p33"/>
            <p:cNvSpPr/>
            <p:nvPr/>
          </p:nvSpPr>
          <p:spPr>
            <a:xfrm>
              <a:off x="-38275925" y="1946600"/>
              <a:ext cx="231600" cy="317450"/>
            </a:xfrm>
            <a:custGeom>
              <a:avLst/>
              <a:gdLst/>
              <a:ahLst/>
              <a:cxnLst/>
              <a:rect l="l" t="t" r="r" b="b"/>
              <a:pathLst>
                <a:path w="9264" h="12698" extrusionOk="0">
                  <a:moveTo>
                    <a:pt x="4546" y="892"/>
                  </a:moveTo>
                  <a:cubicBezTo>
                    <a:pt x="4811" y="892"/>
                    <a:pt x="5082" y="920"/>
                    <a:pt x="5357" y="977"/>
                  </a:cubicBezTo>
                  <a:cubicBezTo>
                    <a:pt x="6964" y="1292"/>
                    <a:pt x="8287" y="2742"/>
                    <a:pt x="8287" y="4600"/>
                  </a:cubicBezTo>
                  <a:cubicBezTo>
                    <a:pt x="8287" y="5987"/>
                    <a:pt x="7531" y="7215"/>
                    <a:pt x="6396" y="7845"/>
                  </a:cubicBezTo>
                  <a:cubicBezTo>
                    <a:pt x="5987" y="8034"/>
                    <a:pt x="5798" y="8475"/>
                    <a:pt x="5798" y="8885"/>
                  </a:cubicBezTo>
                  <a:lnTo>
                    <a:pt x="5798" y="9169"/>
                  </a:lnTo>
                  <a:lnTo>
                    <a:pt x="3309" y="9169"/>
                  </a:lnTo>
                  <a:lnTo>
                    <a:pt x="3309" y="8854"/>
                  </a:lnTo>
                  <a:cubicBezTo>
                    <a:pt x="3309" y="8412"/>
                    <a:pt x="3088" y="8034"/>
                    <a:pt x="2679" y="7782"/>
                  </a:cubicBezTo>
                  <a:cubicBezTo>
                    <a:pt x="1545" y="7121"/>
                    <a:pt x="820" y="5955"/>
                    <a:pt x="820" y="4600"/>
                  </a:cubicBezTo>
                  <a:cubicBezTo>
                    <a:pt x="820" y="2536"/>
                    <a:pt x="2499" y="892"/>
                    <a:pt x="4546" y="892"/>
                  </a:cubicBezTo>
                  <a:close/>
                  <a:moveTo>
                    <a:pt x="5798" y="9956"/>
                  </a:moveTo>
                  <a:lnTo>
                    <a:pt x="5798" y="10681"/>
                  </a:lnTo>
                  <a:cubicBezTo>
                    <a:pt x="5798" y="10901"/>
                    <a:pt x="5609" y="11059"/>
                    <a:pt x="5357" y="11090"/>
                  </a:cubicBezTo>
                  <a:lnTo>
                    <a:pt x="3719" y="11090"/>
                  </a:lnTo>
                  <a:cubicBezTo>
                    <a:pt x="3467" y="11090"/>
                    <a:pt x="3309" y="10901"/>
                    <a:pt x="3277" y="10681"/>
                  </a:cubicBezTo>
                  <a:lnTo>
                    <a:pt x="3277" y="9956"/>
                  </a:lnTo>
                  <a:close/>
                  <a:moveTo>
                    <a:pt x="4443" y="1"/>
                  </a:moveTo>
                  <a:cubicBezTo>
                    <a:pt x="2049" y="32"/>
                    <a:pt x="1" y="2080"/>
                    <a:pt x="1" y="4600"/>
                  </a:cubicBezTo>
                  <a:cubicBezTo>
                    <a:pt x="1" y="6270"/>
                    <a:pt x="883" y="7719"/>
                    <a:pt x="2238" y="8539"/>
                  </a:cubicBezTo>
                  <a:cubicBezTo>
                    <a:pt x="2332" y="8570"/>
                    <a:pt x="2395" y="8696"/>
                    <a:pt x="2458" y="8759"/>
                  </a:cubicBezTo>
                  <a:lnTo>
                    <a:pt x="2458" y="10681"/>
                  </a:lnTo>
                  <a:cubicBezTo>
                    <a:pt x="2458" y="11216"/>
                    <a:pt x="2805" y="11689"/>
                    <a:pt x="3309" y="11847"/>
                  </a:cubicBezTo>
                  <a:cubicBezTo>
                    <a:pt x="3467" y="12351"/>
                    <a:pt x="3939" y="12697"/>
                    <a:pt x="4506" y="12697"/>
                  </a:cubicBezTo>
                  <a:cubicBezTo>
                    <a:pt x="5042" y="12697"/>
                    <a:pt x="5514" y="12351"/>
                    <a:pt x="5672" y="11847"/>
                  </a:cubicBezTo>
                  <a:cubicBezTo>
                    <a:pt x="6176" y="11689"/>
                    <a:pt x="6554" y="11216"/>
                    <a:pt x="6554" y="10681"/>
                  </a:cubicBezTo>
                  <a:lnTo>
                    <a:pt x="6554" y="8854"/>
                  </a:lnTo>
                  <a:cubicBezTo>
                    <a:pt x="6554" y="8728"/>
                    <a:pt x="6617" y="8570"/>
                    <a:pt x="6712" y="8507"/>
                  </a:cubicBezTo>
                  <a:cubicBezTo>
                    <a:pt x="8318" y="7593"/>
                    <a:pt x="9263" y="5735"/>
                    <a:pt x="8948" y="3750"/>
                  </a:cubicBezTo>
                  <a:cubicBezTo>
                    <a:pt x="8602" y="1702"/>
                    <a:pt x="6806" y="1"/>
                    <a:pt x="44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3"/>
            <p:cNvSpPr/>
            <p:nvPr/>
          </p:nvSpPr>
          <p:spPr>
            <a:xfrm>
              <a:off x="-38235750" y="1989125"/>
              <a:ext cx="84300" cy="83525"/>
            </a:xfrm>
            <a:custGeom>
              <a:avLst/>
              <a:gdLst/>
              <a:ahLst/>
              <a:cxnLst/>
              <a:rect l="l" t="t" r="r" b="b"/>
              <a:pathLst>
                <a:path w="3372" h="3341" extrusionOk="0">
                  <a:moveTo>
                    <a:pt x="2931" y="1"/>
                  </a:moveTo>
                  <a:cubicBezTo>
                    <a:pt x="1355" y="1"/>
                    <a:pt x="64" y="1293"/>
                    <a:pt x="1" y="2899"/>
                  </a:cubicBezTo>
                  <a:cubicBezTo>
                    <a:pt x="1" y="3120"/>
                    <a:pt x="158" y="3340"/>
                    <a:pt x="410" y="3340"/>
                  </a:cubicBezTo>
                  <a:cubicBezTo>
                    <a:pt x="631" y="3340"/>
                    <a:pt x="851" y="3120"/>
                    <a:pt x="851" y="2899"/>
                  </a:cubicBezTo>
                  <a:cubicBezTo>
                    <a:pt x="883" y="1765"/>
                    <a:pt x="1796" y="820"/>
                    <a:pt x="2931" y="820"/>
                  </a:cubicBezTo>
                  <a:cubicBezTo>
                    <a:pt x="3151" y="820"/>
                    <a:pt x="3372" y="631"/>
                    <a:pt x="3372" y="379"/>
                  </a:cubicBezTo>
                  <a:cubicBezTo>
                    <a:pt x="3372" y="190"/>
                    <a:pt x="3151" y="1"/>
                    <a:pt x="29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4"/>
          <p:cNvSpPr txBox="1">
            <a:spLocks noGrp="1"/>
          </p:cNvSpPr>
          <p:nvPr>
            <p:ph type="title" idx="15"/>
          </p:nvPr>
        </p:nvSpPr>
        <p:spPr>
          <a:xfrm>
            <a:off x="720000" y="143313"/>
            <a:ext cx="7704000" cy="640200"/>
          </a:xfrm>
          <a:prstGeom prst="rect">
            <a:avLst/>
          </a:prstGeom>
        </p:spPr>
        <p:txBody>
          <a:bodyPr spcFirstLastPara="1" wrap="square" lIns="91425" tIns="1080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ARCHITEKTURA</a:t>
            </a:r>
            <a:endParaRPr dirty="0"/>
          </a:p>
        </p:txBody>
      </p:sp>
      <p:pic>
        <p:nvPicPr>
          <p:cNvPr id="355" name="Google Shape;35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8047652" y="158973"/>
            <a:ext cx="915524" cy="92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83126"/>
            <a:ext cx="1001675" cy="760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6" y="809236"/>
            <a:ext cx="490107" cy="507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4" title="sprawozdanie 2 - diagram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600" y="1441838"/>
            <a:ext cx="4321617" cy="358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4" title="sprawozdanie 3 - diagram 4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23400" y="789675"/>
            <a:ext cx="3651524" cy="335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5"/>
          <p:cNvSpPr txBox="1">
            <a:spLocks noGrp="1"/>
          </p:cNvSpPr>
          <p:nvPr>
            <p:ph type="title" idx="15"/>
          </p:nvPr>
        </p:nvSpPr>
        <p:spPr>
          <a:xfrm>
            <a:off x="720000" y="143313"/>
            <a:ext cx="7704000" cy="640200"/>
          </a:xfrm>
          <a:prstGeom prst="rect">
            <a:avLst/>
          </a:prstGeom>
        </p:spPr>
        <p:txBody>
          <a:bodyPr spcFirstLastPara="1" wrap="square" lIns="91425" tIns="1080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ARCHITEKTURA</a:t>
            </a:r>
            <a:endParaRPr dirty="0"/>
          </a:p>
        </p:txBody>
      </p:sp>
      <p:pic>
        <p:nvPicPr>
          <p:cNvPr id="365" name="Google Shape;3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8047652" y="158973"/>
            <a:ext cx="915524" cy="92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83126"/>
            <a:ext cx="1001675" cy="760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6" y="809236"/>
            <a:ext cx="490107" cy="507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5" title="sprawozdanie 5 - schemat bazy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1788" y="843688"/>
            <a:ext cx="4540423" cy="4055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5152586" y="121764"/>
            <a:ext cx="2087925" cy="22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6"/>
          <p:cNvSpPr txBox="1">
            <a:spLocks noGrp="1"/>
          </p:cNvSpPr>
          <p:nvPr>
            <p:ph type="title"/>
          </p:nvPr>
        </p:nvSpPr>
        <p:spPr>
          <a:xfrm>
            <a:off x="2586600" y="3465975"/>
            <a:ext cx="3970800" cy="753900"/>
          </a:xfrm>
          <a:prstGeom prst="rect">
            <a:avLst/>
          </a:prstGeom>
        </p:spPr>
        <p:txBody>
          <a:bodyPr spcFirstLastPara="1" wrap="square" lIns="91425" tIns="144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IDEA PROJEKTOWANIA INTERFEJSU</a:t>
            </a:r>
            <a:endParaRPr sz="2400" dirty="0"/>
          </a:p>
        </p:txBody>
      </p:sp>
      <p:sp>
        <p:nvSpPr>
          <p:cNvPr id="375" name="Google Shape;375;p36"/>
          <p:cNvSpPr txBox="1">
            <a:spLocks noGrp="1"/>
          </p:cNvSpPr>
          <p:nvPr>
            <p:ph type="subTitle" idx="1"/>
          </p:nvPr>
        </p:nvSpPr>
        <p:spPr>
          <a:xfrm>
            <a:off x="2587350" y="4233727"/>
            <a:ext cx="3969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6" name="Google Shape;376;p36"/>
          <p:cNvGrpSpPr/>
          <p:nvPr/>
        </p:nvGrpSpPr>
        <p:grpSpPr>
          <a:xfrm>
            <a:off x="2726021" y="544073"/>
            <a:ext cx="3691958" cy="2885862"/>
            <a:chOff x="4794566" y="1229221"/>
            <a:chExt cx="3492864" cy="2730238"/>
          </a:xfrm>
        </p:grpSpPr>
        <p:sp>
          <p:nvSpPr>
            <p:cNvPr id="377" name="Google Shape;377;p36"/>
            <p:cNvSpPr/>
            <p:nvPr/>
          </p:nvSpPr>
          <p:spPr>
            <a:xfrm>
              <a:off x="6010192" y="3526822"/>
              <a:ext cx="1061612" cy="432637"/>
            </a:xfrm>
            <a:custGeom>
              <a:avLst/>
              <a:gdLst/>
              <a:ahLst/>
              <a:cxnLst/>
              <a:rect l="l" t="t" r="r" b="b"/>
              <a:pathLst>
                <a:path w="15037" h="6128" extrusionOk="0">
                  <a:moveTo>
                    <a:pt x="2443" y="1"/>
                  </a:moveTo>
                  <a:lnTo>
                    <a:pt x="2222" y="2875"/>
                  </a:lnTo>
                  <a:cubicBezTo>
                    <a:pt x="2222" y="2875"/>
                    <a:pt x="2339" y="3398"/>
                    <a:pt x="1529" y="4116"/>
                  </a:cubicBezTo>
                  <a:cubicBezTo>
                    <a:pt x="732" y="4835"/>
                    <a:pt x="92" y="5500"/>
                    <a:pt x="92" y="5500"/>
                  </a:cubicBezTo>
                  <a:cubicBezTo>
                    <a:pt x="92" y="5500"/>
                    <a:pt x="1" y="5657"/>
                    <a:pt x="1" y="5892"/>
                  </a:cubicBezTo>
                  <a:cubicBezTo>
                    <a:pt x="1" y="6115"/>
                    <a:pt x="131" y="6127"/>
                    <a:pt x="693" y="6127"/>
                  </a:cubicBezTo>
                  <a:lnTo>
                    <a:pt x="14345" y="6127"/>
                  </a:lnTo>
                  <a:cubicBezTo>
                    <a:pt x="14906" y="6127"/>
                    <a:pt x="15037" y="6115"/>
                    <a:pt x="15037" y="5892"/>
                  </a:cubicBezTo>
                  <a:cubicBezTo>
                    <a:pt x="15037" y="5657"/>
                    <a:pt x="14946" y="5500"/>
                    <a:pt x="14946" y="5500"/>
                  </a:cubicBezTo>
                  <a:cubicBezTo>
                    <a:pt x="14946" y="5500"/>
                    <a:pt x="14305" y="4835"/>
                    <a:pt x="13495" y="4116"/>
                  </a:cubicBezTo>
                  <a:cubicBezTo>
                    <a:pt x="12699" y="3398"/>
                    <a:pt x="12804" y="2875"/>
                    <a:pt x="12804" y="2875"/>
                  </a:cubicBezTo>
                  <a:lnTo>
                    <a:pt x="1259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6"/>
            <p:cNvSpPr/>
            <p:nvPr/>
          </p:nvSpPr>
          <p:spPr>
            <a:xfrm>
              <a:off x="4794566" y="1229221"/>
              <a:ext cx="3492864" cy="2297606"/>
            </a:xfrm>
            <a:custGeom>
              <a:avLst/>
              <a:gdLst/>
              <a:ahLst/>
              <a:cxnLst/>
              <a:rect l="l" t="t" r="r" b="b"/>
              <a:pathLst>
                <a:path w="49474" h="32544" extrusionOk="0">
                  <a:moveTo>
                    <a:pt x="2509" y="0"/>
                  </a:moveTo>
                  <a:cubicBezTo>
                    <a:pt x="1124" y="0"/>
                    <a:pt x="0" y="1124"/>
                    <a:pt x="0" y="2509"/>
                  </a:cubicBezTo>
                  <a:lnTo>
                    <a:pt x="0" y="30035"/>
                  </a:lnTo>
                  <a:cubicBezTo>
                    <a:pt x="0" y="31420"/>
                    <a:pt x="1124" y="32544"/>
                    <a:pt x="2509" y="32544"/>
                  </a:cubicBezTo>
                  <a:lnTo>
                    <a:pt x="46965" y="32544"/>
                  </a:lnTo>
                  <a:cubicBezTo>
                    <a:pt x="48350" y="32544"/>
                    <a:pt x="49474" y="31420"/>
                    <a:pt x="49474" y="30035"/>
                  </a:cubicBezTo>
                  <a:lnTo>
                    <a:pt x="49474" y="2509"/>
                  </a:lnTo>
                  <a:cubicBezTo>
                    <a:pt x="49474" y="1124"/>
                    <a:pt x="48350" y="0"/>
                    <a:pt x="4696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6"/>
            <p:cNvSpPr/>
            <p:nvPr/>
          </p:nvSpPr>
          <p:spPr>
            <a:xfrm>
              <a:off x="6472417" y="3323532"/>
              <a:ext cx="137163" cy="137161"/>
            </a:xfrm>
            <a:custGeom>
              <a:avLst/>
              <a:gdLst/>
              <a:ahLst/>
              <a:cxnLst/>
              <a:rect l="l" t="t" r="r" b="b"/>
              <a:pathLst>
                <a:path w="3005" h="3020" extrusionOk="0">
                  <a:moveTo>
                    <a:pt x="1503" y="1"/>
                  </a:moveTo>
                  <a:cubicBezTo>
                    <a:pt x="667" y="1"/>
                    <a:pt x="0" y="680"/>
                    <a:pt x="0" y="1504"/>
                  </a:cubicBezTo>
                  <a:cubicBezTo>
                    <a:pt x="0" y="2340"/>
                    <a:pt x="667" y="3019"/>
                    <a:pt x="1503" y="3019"/>
                  </a:cubicBezTo>
                  <a:cubicBezTo>
                    <a:pt x="2326" y="3019"/>
                    <a:pt x="3005" y="2340"/>
                    <a:pt x="3005" y="1504"/>
                  </a:cubicBezTo>
                  <a:cubicBezTo>
                    <a:pt x="3005" y="680"/>
                    <a:pt x="2326" y="1"/>
                    <a:pt x="150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0" name="Google Shape;380;p36" title="gry-losowe -ekranp.png"/>
          <p:cNvPicPr preferRelativeResize="0"/>
          <p:nvPr/>
        </p:nvPicPr>
        <p:blipFill rotWithShape="1">
          <a:blip r:embed="rId4">
            <a:alphaModFix/>
          </a:blip>
          <a:srcRect t="11820" b="11820"/>
          <a:stretch/>
        </p:blipFill>
        <p:spPr>
          <a:xfrm>
            <a:off x="2879444" y="692528"/>
            <a:ext cx="3383400" cy="18828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1" name="Google Shape;38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279350" y="412174"/>
            <a:ext cx="710643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6139637" y="1726197"/>
            <a:ext cx="372225" cy="39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6" title="colorpalette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26025" y="3310125"/>
            <a:ext cx="3691949" cy="246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83126"/>
            <a:ext cx="1001675" cy="760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6" y="809236"/>
            <a:ext cx="490107" cy="507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0175" y="135488"/>
            <a:ext cx="1047550" cy="487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" y="83126"/>
            <a:ext cx="1001675" cy="46545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7"/>
          <p:cNvSpPr txBox="1">
            <a:spLocks noGrp="1"/>
          </p:cNvSpPr>
          <p:nvPr>
            <p:ph type="title" idx="15"/>
          </p:nvPr>
        </p:nvSpPr>
        <p:spPr>
          <a:xfrm>
            <a:off x="720000" y="143325"/>
            <a:ext cx="7704000" cy="415500"/>
          </a:xfrm>
          <a:prstGeom prst="rect">
            <a:avLst/>
          </a:prstGeom>
        </p:spPr>
        <p:txBody>
          <a:bodyPr spcFirstLastPara="1" wrap="square" lIns="91425" tIns="180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KLUCZOWE EKRANY</a:t>
            </a:r>
            <a:endParaRPr sz="3000" dirty="0"/>
          </a:p>
        </p:txBody>
      </p:sp>
      <p:pic>
        <p:nvPicPr>
          <p:cNvPr id="393" name="Google Shape;393;p37" title="gry-losowe - zdrapka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0701" y="2836100"/>
            <a:ext cx="3061975" cy="2231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7" title="bets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30688" y="558825"/>
            <a:ext cx="3061975" cy="223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7" title="zaklady - bet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59350" y="558813"/>
            <a:ext cx="1001675" cy="2183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7" title="gry - ruletka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59338" y="2884105"/>
            <a:ext cx="1001675" cy="2183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7" title="gry-losowe - interfejs zdrapki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2975" y="2836125"/>
            <a:ext cx="3061975" cy="223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7" title="bets -wireframe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2976" y="558837"/>
            <a:ext cx="3061975" cy="2231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7" title="gry - ruletka -wireframe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75177" y="2884098"/>
            <a:ext cx="1001675" cy="218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7" title="zaklady - bet -wireframe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675175" y="558826"/>
            <a:ext cx="1001675" cy="218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8"/>
          <p:cNvSpPr/>
          <p:nvPr/>
        </p:nvSpPr>
        <p:spPr>
          <a:xfrm>
            <a:off x="4143887" y="3071500"/>
            <a:ext cx="822900" cy="822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8"/>
          <p:cNvSpPr txBox="1">
            <a:spLocks noGrp="1"/>
          </p:cNvSpPr>
          <p:nvPr>
            <p:ph type="title"/>
          </p:nvPr>
        </p:nvSpPr>
        <p:spPr>
          <a:xfrm>
            <a:off x="5121738" y="1599688"/>
            <a:ext cx="3287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Work Sans"/>
                <a:ea typeface="Work Sans"/>
                <a:cs typeface="Work Sans"/>
                <a:sym typeface="Work Sans"/>
              </a:rPr>
              <a:t>CZAS REALIZACJI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07" name="Google Shape;407;p38"/>
          <p:cNvSpPr txBox="1">
            <a:spLocks noGrp="1"/>
          </p:cNvSpPr>
          <p:nvPr>
            <p:ph type="title" idx="4"/>
          </p:nvPr>
        </p:nvSpPr>
        <p:spPr>
          <a:xfrm>
            <a:off x="720000" y="539500"/>
            <a:ext cx="7704000" cy="640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080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PODSUMOWANIE</a:t>
            </a:r>
            <a:endParaRPr dirty="0"/>
          </a:p>
        </p:txBody>
      </p:sp>
      <p:sp>
        <p:nvSpPr>
          <p:cNvPr id="408" name="Google Shape;408;p38"/>
          <p:cNvSpPr txBox="1">
            <a:spLocks noGrp="1"/>
          </p:cNvSpPr>
          <p:nvPr>
            <p:ph type="title" idx="2"/>
          </p:nvPr>
        </p:nvSpPr>
        <p:spPr>
          <a:xfrm>
            <a:off x="734563" y="3041127"/>
            <a:ext cx="3287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latin typeface="Work Sans"/>
                <a:ea typeface="Work Sans"/>
                <a:cs typeface="Work Sans"/>
                <a:sym typeface="Work Sans"/>
              </a:rPr>
              <a:t>POTRZEBNY ZESPÓŁ</a:t>
            </a:r>
            <a:endParaRPr sz="2300" b="1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09" name="Google Shape;409;p38"/>
          <p:cNvSpPr txBox="1">
            <a:spLocks noGrp="1"/>
          </p:cNvSpPr>
          <p:nvPr>
            <p:ph type="subTitle" idx="1"/>
          </p:nvPr>
        </p:nvSpPr>
        <p:spPr>
          <a:xfrm>
            <a:off x="734563" y="3395863"/>
            <a:ext cx="32871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Od 8 do 12 osób</a:t>
            </a:r>
            <a:endParaRPr/>
          </a:p>
        </p:txBody>
      </p:sp>
      <p:sp>
        <p:nvSpPr>
          <p:cNvPr id="410" name="Google Shape;410;p38"/>
          <p:cNvSpPr txBox="1">
            <a:spLocks noGrp="1"/>
          </p:cNvSpPr>
          <p:nvPr>
            <p:ph type="subTitle" idx="3"/>
          </p:nvPr>
        </p:nvSpPr>
        <p:spPr>
          <a:xfrm>
            <a:off x="5121738" y="1954453"/>
            <a:ext cx="32877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do 7 miesięcy</a:t>
            </a:r>
            <a:endParaRPr/>
          </a:p>
        </p:txBody>
      </p:sp>
      <p:sp>
        <p:nvSpPr>
          <p:cNvPr id="411" name="Google Shape;411;p38"/>
          <p:cNvSpPr/>
          <p:nvPr/>
        </p:nvSpPr>
        <p:spPr>
          <a:xfrm>
            <a:off x="4141337" y="1630075"/>
            <a:ext cx="822900" cy="822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" name="Google Shape;412;p38"/>
          <p:cNvGrpSpPr/>
          <p:nvPr/>
        </p:nvGrpSpPr>
        <p:grpSpPr>
          <a:xfrm>
            <a:off x="7028750" y="3203337"/>
            <a:ext cx="1805999" cy="1269513"/>
            <a:chOff x="7067625" y="3650337"/>
            <a:chExt cx="1805999" cy="1269513"/>
          </a:xfrm>
        </p:grpSpPr>
        <p:pic>
          <p:nvPicPr>
            <p:cNvPr id="413" name="Google Shape;413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067625" y="4334918"/>
              <a:ext cx="579116" cy="547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4" name="Google Shape;414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73855" y="3650337"/>
              <a:ext cx="1299770" cy="12695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5" name="Google Shape;415;p38"/>
          <p:cNvGrpSpPr/>
          <p:nvPr/>
        </p:nvGrpSpPr>
        <p:grpSpPr>
          <a:xfrm>
            <a:off x="99905" y="719415"/>
            <a:ext cx="1040756" cy="1959540"/>
            <a:chOff x="99905" y="131440"/>
            <a:chExt cx="1040756" cy="1959540"/>
          </a:xfrm>
        </p:grpSpPr>
        <p:pic>
          <p:nvPicPr>
            <p:cNvPr id="416" name="Google Shape;416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85786" y="131440"/>
              <a:ext cx="854874" cy="10482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417;p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9905" y="1326471"/>
              <a:ext cx="737975" cy="76450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18" name="Google Shape;418;p38"/>
          <p:cNvCxnSpPr>
            <a:endCxn id="405" idx="0"/>
          </p:cNvCxnSpPr>
          <p:nvPr/>
        </p:nvCxnSpPr>
        <p:spPr>
          <a:xfrm flipH="1">
            <a:off x="4555337" y="2453200"/>
            <a:ext cx="10500" cy="618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19" name="Google Shape;419;p38"/>
          <p:cNvGrpSpPr/>
          <p:nvPr/>
        </p:nvGrpSpPr>
        <p:grpSpPr>
          <a:xfrm>
            <a:off x="4339272" y="3262016"/>
            <a:ext cx="442593" cy="442303"/>
            <a:chOff x="4485325" y="1458025"/>
            <a:chExt cx="2896550" cy="2896550"/>
          </a:xfrm>
        </p:grpSpPr>
        <p:sp>
          <p:nvSpPr>
            <p:cNvPr id="420" name="Google Shape;420;p38"/>
            <p:cNvSpPr/>
            <p:nvPr/>
          </p:nvSpPr>
          <p:spPr>
            <a:xfrm>
              <a:off x="6818950" y="3162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8"/>
            <p:cNvSpPr/>
            <p:nvPr/>
          </p:nvSpPr>
          <p:spPr>
            <a:xfrm>
              <a:off x="5464050" y="1665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8"/>
            <p:cNvSpPr/>
            <p:nvPr/>
          </p:nvSpPr>
          <p:spPr>
            <a:xfrm>
              <a:off x="5464050" y="30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8"/>
            <p:cNvSpPr/>
            <p:nvPr/>
          </p:nvSpPr>
          <p:spPr>
            <a:xfrm>
              <a:off x="4485325" y="1458025"/>
              <a:ext cx="2896550" cy="2896550"/>
            </a:xfrm>
            <a:custGeom>
              <a:avLst/>
              <a:gdLst/>
              <a:ahLst/>
              <a:cxnLst/>
              <a:rect l="l" t="t" r="r" b="b"/>
              <a:pathLst>
                <a:path w="115862" h="115862" extrusionOk="0">
                  <a:moveTo>
                    <a:pt x="31455" y="34566"/>
                  </a:moveTo>
                  <a:lnTo>
                    <a:pt x="31625" y="34623"/>
                  </a:lnTo>
                  <a:lnTo>
                    <a:pt x="31795" y="34736"/>
                  </a:lnTo>
                  <a:lnTo>
                    <a:pt x="35755" y="37678"/>
                  </a:lnTo>
                  <a:lnTo>
                    <a:pt x="35755" y="54593"/>
                  </a:lnTo>
                  <a:lnTo>
                    <a:pt x="26024" y="47295"/>
                  </a:lnTo>
                  <a:lnTo>
                    <a:pt x="25911" y="47182"/>
                  </a:lnTo>
                  <a:lnTo>
                    <a:pt x="25798" y="46956"/>
                  </a:lnTo>
                  <a:lnTo>
                    <a:pt x="25798" y="46786"/>
                  </a:lnTo>
                  <a:lnTo>
                    <a:pt x="25854" y="46560"/>
                  </a:lnTo>
                  <a:lnTo>
                    <a:pt x="30833" y="34962"/>
                  </a:lnTo>
                  <a:lnTo>
                    <a:pt x="30946" y="34793"/>
                  </a:lnTo>
                  <a:lnTo>
                    <a:pt x="31059" y="34679"/>
                  </a:lnTo>
                  <a:lnTo>
                    <a:pt x="31229" y="34623"/>
                  </a:lnTo>
                  <a:lnTo>
                    <a:pt x="31455" y="34566"/>
                  </a:lnTo>
                  <a:close/>
                  <a:moveTo>
                    <a:pt x="85256" y="60363"/>
                  </a:moveTo>
                  <a:lnTo>
                    <a:pt x="85482" y="62400"/>
                  </a:lnTo>
                  <a:lnTo>
                    <a:pt x="84068" y="62061"/>
                  </a:lnTo>
                  <a:lnTo>
                    <a:pt x="85256" y="60363"/>
                  </a:lnTo>
                  <a:close/>
                  <a:moveTo>
                    <a:pt x="72244" y="3395"/>
                  </a:moveTo>
                  <a:lnTo>
                    <a:pt x="72697" y="3508"/>
                  </a:lnTo>
                  <a:lnTo>
                    <a:pt x="73206" y="3621"/>
                  </a:lnTo>
                  <a:lnTo>
                    <a:pt x="73659" y="3791"/>
                  </a:lnTo>
                  <a:lnTo>
                    <a:pt x="74055" y="3961"/>
                  </a:lnTo>
                  <a:lnTo>
                    <a:pt x="74507" y="4243"/>
                  </a:lnTo>
                  <a:lnTo>
                    <a:pt x="74847" y="4526"/>
                  </a:lnTo>
                  <a:lnTo>
                    <a:pt x="75243" y="4809"/>
                  </a:lnTo>
                  <a:lnTo>
                    <a:pt x="75525" y="5205"/>
                  </a:lnTo>
                  <a:lnTo>
                    <a:pt x="75808" y="5545"/>
                  </a:lnTo>
                  <a:lnTo>
                    <a:pt x="76091" y="5997"/>
                  </a:lnTo>
                  <a:lnTo>
                    <a:pt x="76261" y="6393"/>
                  </a:lnTo>
                  <a:lnTo>
                    <a:pt x="76431" y="6846"/>
                  </a:lnTo>
                  <a:lnTo>
                    <a:pt x="76600" y="7355"/>
                  </a:lnTo>
                  <a:lnTo>
                    <a:pt x="76657" y="7808"/>
                  </a:lnTo>
                  <a:lnTo>
                    <a:pt x="76657" y="8317"/>
                  </a:lnTo>
                  <a:lnTo>
                    <a:pt x="76657" y="63984"/>
                  </a:lnTo>
                  <a:lnTo>
                    <a:pt x="76600" y="64663"/>
                  </a:lnTo>
                  <a:lnTo>
                    <a:pt x="76487" y="65342"/>
                  </a:lnTo>
                  <a:lnTo>
                    <a:pt x="76204" y="66021"/>
                  </a:lnTo>
                  <a:lnTo>
                    <a:pt x="75922" y="66643"/>
                  </a:lnTo>
                  <a:lnTo>
                    <a:pt x="75469" y="67209"/>
                  </a:lnTo>
                  <a:lnTo>
                    <a:pt x="75016" y="67661"/>
                  </a:lnTo>
                  <a:lnTo>
                    <a:pt x="74451" y="68114"/>
                  </a:lnTo>
                  <a:lnTo>
                    <a:pt x="73828" y="68453"/>
                  </a:lnTo>
                  <a:lnTo>
                    <a:pt x="73772" y="68510"/>
                  </a:lnTo>
                  <a:lnTo>
                    <a:pt x="73263" y="68680"/>
                  </a:lnTo>
                  <a:lnTo>
                    <a:pt x="72753" y="68793"/>
                  </a:lnTo>
                  <a:lnTo>
                    <a:pt x="72244" y="68906"/>
                  </a:lnTo>
                  <a:lnTo>
                    <a:pt x="43562" y="68906"/>
                  </a:lnTo>
                  <a:lnTo>
                    <a:pt x="43053" y="68793"/>
                  </a:lnTo>
                  <a:lnTo>
                    <a:pt x="42543" y="68680"/>
                  </a:lnTo>
                  <a:lnTo>
                    <a:pt x="42034" y="68453"/>
                  </a:lnTo>
                  <a:lnTo>
                    <a:pt x="41412" y="68114"/>
                  </a:lnTo>
                  <a:lnTo>
                    <a:pt x="40846" y="67661"/>
                  </a:lnTo>
                  <a:lnTo>
                    <a:pt x="40337" y="67209"/>
                  </a:lnTo>
                  <a:lnTo>
                    <a:pt x="39941" y="66643"/>
                  </a:lnTo>
                  <a:lnTo>
                    <a:pt x="39602" y="66021"/>
                  </a:lnTo>
                  <a:lnTo>
                    <a:pt x="39375" y="65398"/>
                  </a:lnTo>
                  <a:lnTo>
                    <a:pt x="39206" y="64663"/>
                  </a:lnTo>
                  <a:lnTo>
                    <a:pt x="39149" y="63984"/>
                  </a:lnTo>
                  <a:lnTo>
                    <a:pt x="39149" y="8317"/>
                  </a:lnTo>
                  <a:lnTo>
                    <a:pt x="39206" y="7808"/>
                  </a:lnTo>
                  <a:lnTo>
                    <a:pt x="39262" y="7298"/>
                  </a:lnTo>
                  <a:lnTo>
                    <a:pt x="39375" y="6846"/>
                  </a:lnTo>
                  <a:lnTo>
                    <a:pt x="39545" y="6393"/>
                  </a:lnTo>
                  <a:lnTo>
                    <a:pt x="39771" y="5941"/>
                  </a:lnTo>
                  <a:lnTo>
                    <a:pt x="39998" y="5545"/>
                  </a:lnTo>
                  <a:lnTo>
                    <a:pt x="40281" y="5205"/>
                  </a:lnTo>
                  <a:lnTo>
                    <a:pt x="40620" y="4809"/>
                  </a:lnTo>
                  <a:lnTo>
                    <a:pt x="40959" y="4526"/>
                  </a:lnTo>
                  <a:lnTo>
                    <a:pt x="41355" y="4243"/>
                  </a:lnTo>
                  <a:lnTo>
                    <a:pt x="41751" y="3961"/>
                  </a:lnTo>
                  <a:lnTo>
                    <a:pt x="42204" y="3791"/>
                  </a:lnTo>
                  <a:lnTo>
                    <a:pt x="42657" y="3621"/>
                  </a:lnTo>
                  <a:lnTo>
                    <a:pt x="43109" y="3508"/>
                  </a:lnTo>
                  <a:lnTo>
                    <a:pt x="43618" y="3395"/>
                  </a:lnTo>
                  <a:close/>
                  <a:moveTo>
                    <a:pt x="58497" y="72300"/>
                  </a:moveTo>
                  <a:lnTo>
                    <a:pt x="57931" y="73658"/>
                  </a:lnTo>
                  <a:lnTo>
                    <a:pt x="57309" y="72300"/>
                  </a:lnTo>
                  <a:close/>
                  <a:moveTo>
                    <a:pt x="44127" y="1"/>
                  </a:moveTo>
                  <a:lnTo>
                    <a:pt x="43279" y="57"/>
                  </a:lnTo>
                  <a:lnTo>
                    <a:pt x="42430" y="170"/>
                  </a:lnTo>
                  <a:lnTo>
                    <a:pt x="41638" y="340"/>
                  </a:lnTo>
                  <a:lnTo>
                    <a:pt x="40846" y="623"/>
                  </a:lnTo>
                  <a:lnTo>
                    <a:pt x="40167" y="1019"/>
                  </a:lnTo>
                  <a:lnTo>
                    <a:pt x="39432" y="1415"/>
                  </a:lnTo>
                  <a:lnTo>
                    <a:pt x="38810" y="1924"/>
                  </a:lnTo>
                  <a:lnTo>
                    <a:pt x="38187" y="2433"/>
                  </a:lnTo>
                  <a:lnTo>
                    <a:pt x="37678" y="3055"/>
                  </a:lnTo>
                  <a:lnTo>
                    <a:pt x="37169" y="3678"/>
                  </a:lnTo>
                  <a:lnTo>
                    <a:pt x="36773" y="4357"/>
                  </a:lnTo>
                  <a:lnTo>
                    <a:pt x="36434" y="5092"/>
                  </a:lnTo>
                  <a:lnTo>
                    <a:pt x="36151" y="5884"/>
                  </a:lnTo>
                  <a:lnTo>
                    <a:pt x="35924" y="6676"/>
                  </a:lnTo>
                  <a:lnTo>
                    <a:pt x="35811" y="7468"/>
                  </a:lnTo>
                  <a:lnTo>
                    <a:pt x="35755" y="8317"/>
                  </a:lnTo>
                  <a:lnTo>
                    <a:pt x="35755" y="33435"/>
                  </a:lnTo>
                  <a:lnTo>
                    <a:pt x="33831" y="31964"/>
                  </a:lnTo>
                  <a:lnTo>
                    <a:pt x="33435" y="31738"/>
                  </a:lnTo>
                  <a:lnTo>
                    <a:pt x="33039" y="31511"/>
                  </a:lnTo>
                  <a:lnTo>
                    <a:pt x="32587" y="31398"/>
                  </a:lnTo>
                  <a:lnTo>
                    <a:pt x="32191" y="31285"/>
                  </a:lnTo>
                  <a:lnTo>
                    <a:pt x="31738" y="31229"/>
                  </a:lnTo>
                  <a:lnTo>
                    <a:pt x="31285" y="31172"/>
                  </a:lnTo>
                  <a:lnTo>
                    <a:pt x="30833" y="31229"/>
                  </a:lnTo>
                  <a:lnTo>
                    <a:pt x="30380" y="31342"/>
                  </a:lnTo>
                  <a:lnTo>
                    <a:pt x="29928" y="31455"/>
                  </a:lnTo>
                  <a:lnTo>
                    <a:pt x="29532" y="31681"/>
                  </a:lnTo>
                  <a:lnTo>
                    <a:pt x="29136" y="31907"/>
                  </a:lnTo>
                  <a:lnTo>
                    <a:pt x="28796" y="32190"/>
                  </a:lnTo>
                  <a:lnTo>
                    <a:pt x="28457" y="32473"/>
                  </a:lnTo>
                  <a:lnTo>
                    <a:pt x="28174" y="32813"/>
                  </a:lnTo>
                  <a:lnTo>
                    <a:pt x="27948" y="33209"/>
                  </a:lnTo>
                  <a:lnTo>
                    <a:pt x="27721" y="33605"/>
                  </a:lnTo>
                  <a:lnTo>
                    <a:pt x="22743" y="45202"/>
                  </a:lnTo>
                  <a:lnTo>
                    <a:pt x="22517" y="45881"/>
                  </a:lnTo>
                  <a:lnTo>
                    <a:pt x="22403" y="46560"/>
                  </a:lnTo>
                  <a:lnTo>
                    <a:pt x="22403" y="47239"/>
                  </a:lnTo>
                  <a:lnTo>
                    <a:pt x="22517" y="47861"/>
                  </a:lnTo>
                  <a:lnTo>
                    <a:pt x="22743" y="48483"/>
                  </a:lnTo>
                  <a:lnTo>
                    <a:pt x="23082" y="49049"/>
                  </a:lnTo>
                  <a:lnTo>
                    <a:pt x="23478" y="49558"/>
                  </a:lnTo>
                  <a:lnTo>
                    <a:pt x="24044" y="50067"/>
                  </a:lnTo>
                  <a:lnTo>
                    <a:pt x="34114" y="57591"/>
                  </a:lnTo>
                  <a:lnTo>
                    <a:pt x="34510" y="57818"/>
                  </a:lnTo>
                  <a:lnTo>
                    <a:pt x="34906" y="58044"/>
                  </a:lnTo>
                  <a:lnTo>
                    <a:pt x="35359" y="58214"/>
                  </a:lnTo>
                  <a:lnTo>
                    <a:pt x="35755" y="58327"/>
                  </a:lnTo>
                  <a:lnTo>
                    <a:pt x="35755" y="63984"/>
                  </a:lnTo>
                  <a:lnTo>
                    <a:pt x="35811" y="64719"/>
                  </a:lnTo>
                  <a:lnTo>
                    <a:pt x="35868" y="65398"/>
                  </a:lnTo>
                  <a:lnTo>
                    <a:pt x="36038" y="66134"/>
                  </a:lnTo>
                  <a:lnTo>
                    <a:pt x="36264" y="66813"/>
                  </a:lnTo>
                  <a:lnTo>
                    <a:pt x="36547" y="67435"/>
                  </a:lnTo>
                  <a:lnTo>
                    <a:pt x="36830" y="68057"/>
                  </a:lnTo>
                  <a:lnTo>
                    <a:pt x="37226" y="68680"/>
                  </a:lnTo>
                  <a:lnTo>
                    <a:pt x="37622" y="69245"/>
                  </a:lnTo>
                  <a:lnTo>
                    <a:pt x="28570" y="71678"/>
                  </a:lnTo>
                  <a:lnTo>
                    <a:pt x="27948" y="71791"/>
                  </a:lnTo>
                  <a:lnTo>
                    <a:pt x="27269" y="71848"/>
                  </a:lnTo>
                  <a:lnTo>
                    <a:pt x="26873" y="71791"/>
                  </a:lnTo>
                  <a:lnTo>
                    <a:pt x="26477" y="71791"/>
                  </a:lnTo>
                  <a:lnTo>
                    <a:pt x="25685" y="71565"/>
                  </a:lnTo>
                  <a:lnTo>
                    <a:pt x="24949" y="71225"/>
                  </a:lnTo>
                  <a:lnTo>
                    <a:pt x="24270" y="70829"/>
                  </a:lnTo>
                  <a:lnTo>
                    <a:pt x="23705" y="70264"/>
                  </a:lnTo>
                  <a:lnTo>
                    <a:pt x="23196" y="69641"/>
                  </a:lnTo>
                  <a:lnTo>
                    <a:pt x="22799" y="68962"/>
                  </a:lnTo>
                  <a:lnTo>
                    <a:pt x="22630" y="68566"/>
                  </a:lnTo>
                  <a:lnTo>
                    <a:pt x="22517" y="68170"/>
                  </a:lnTo>
                  <a:lnTo>
                    <a:pt x="10467" y="23139"/>
                  </a:lnTo>
                  <a:lnTo>
                    <a:pt x="10297" y="22516"/>
                  </a:lnTo>
                  <a:lnTo>
                    <a:pt x="10297" y="21894"/>
                  </a:lnTo>
                  <a:lnTo>
                    <a:pt x="10297" y="21441"/>
                  </a:lnTo>
                  <a:lnTo>
                    <a:pt x="10353" y="21045"/>
                  </a:lnTo>
                  <a:lnTo>
                    <a:pt x="10523" y="20253"/>
                  </a:lnTo>
                  <a:lnTo>
                    <a:pt x="10863" y="19518"/>
                  </a:lnTo>
                  <a:lnTo>
                    <a:pt x="11315" y="18839"/>
                  </a:lnTo>
                  <a:lnTo>
                    <a:pt x="11824" y="18273"/>
                  </a:lnTo>
                  <a:lnTo>
                    <a:pt x="12447" y="17764"/>
                  </a:lnTo>
                  <a:lnTo>
                    <a:pt x="13182" y="17368"/>
                  </a:lnTo>
                  <a:lnTo>
                    <a:pt x="13578" y="17199"/>
                  </a:lnTo>
                  <a:lnTo>
                    <a:pt x="13974" y="17085"/>
                  </a:lnTo>
                  <a:lnTo>
                    <a:pt x="31285" y="12446"/>
                  </a:lnTo>
                  <a:lnTo>
                    <a:pt x="31625" y="12333"/>
                  </a:lnTo>
                  <a:lnTo>
                    <a:pt x="31908" y="12164"/>
                  </a:lnTo>
                  <a:lnTo>
                    <a:pt x="32134" y="11937"/>
                  </a:lnTo>
                  <a:lnTo>
                    <a:pt x="32360" y="11654"/>
                  </a:lnTo>
                  <a:lnTo>
                    <a:pt x="32473" y="11315"/>
                  </a:lnTo>
                  <a:lnTo>
                    <a:pt x="32530" y="11032"/>
                  </a:lnTo>
                  <a:lnTo>
                    <a:pt x="32587" y="10693"/>
                  </a:lnTo>
                  <a:lnTo>
                    <a:pt x="32530" y="10353"/>
                  </a:lnTo>
                  <a:lnTo>
                    <a:pt x="32417" y="10070"/>
                  </a:lnTo>
                  <a:lnTo>
                    <a:pt x="32304" y="9844"/>
                  </a:lnTo>
                  <a:lnTo>
                    <a:pt x="32077" y="9618"/>
                  </a:lnTo>
                  <a:lnTo>
                    <a:pt x="31908" y="9448"/>
                  </a:lnTo>
                  <a:lnTo>
                    <a:pt x="31681" y="9278"/>
                  </a:lnTo>
                  <a:lnTo>
                    <a:pt x="31399" y="9222"/>
                  </a:lnTo>
                  <a:lnTo>
                    <a:pt x="31172" y="9109"/>
                  </a:lnTo>
                  <a:lnTo>
                    <a:pt x="30889" y="9109"/>
                  </a:lnTo>
                  <a:lnTo>
                    <a:pt x="30437" y="9165"/>
                  </a:lnTo>
                  <a:lnTo>
                    <a:pt x="13069" y="13804"/>
                  </a:lnTo>
                  <a:lnTo>
                    <a:pt x="12390" y="14030"/>
                  </a:lnTo>
                  <a:lnTo>
                    <a:pt x="11768" y="14257"/>
                  </a:lnTo>
                  <a:lnTo>
                    <a:pt x="11145" y="14596"/>
                  </a:lnTo>
                  <a:lnTo>
                    <a:pt x="10580" y="14936"/>
                  </a:lnTo>
                  <a:lnTo>
                    <a:pt x="10014" y="15332"/>
                  </a:lnTo>
                  <a:lnTo>
                    <a:pt x="9505" y="15784"/>
                  </a:lnTo>
                  <a:lnTo>
                    <a:pt x="8996" y="16293"/>
                  </a:lnTo>
                  <a:lnTo>
                    <a:pt x="8600" y="16859"/>
                  </a:lnTo>
                  <a:lnTo>
                    <a:pt x="8204" y="17368"/>
                  </a:lnTo>
                  <a:lnTo>
                    <a:pt x="7864" y="17991"/>
                  </a:lnTo>
                  <a:lnTo>
                    <a:pt x="7581" y="18613"/>
                  </a:lnTo>
                  <a:lnTo>
                    <a:pt x="7299" y="19235"/>
                  </a:lnTo>
                  <a:lnTo>
                    <a:pt x="7129" y="19857"/>
                  </a:lnTo>
                  <a:lnTo>
                    <a:pt x="7016" y="20536"/>
                  </a:lnTo>
                  <a:lnTo>
                    <a:pt x="6902" y="21215"/>
                  </a:lnTo>
                  <a:lnTo>
                    <a:pt x="6902" y="21894"/>
                  </a:lnTo>
                  <a:lnTo>
                    <a:pt x="6902" y="22403"/>
                  </a:lnTo>
                  <a:lnTo>
                    <a:pt x="6959" y="22969"/>
                  </a:lnTo>
                  <a:lnTo>
                    <a:pt x="7016" y="23478"/>
                  </a:lnTo>
                  <a:lnTo>
                    <a:pt x="7185" y="24044"/>
                  </a:lnTo>
                  <a:lnTo>
                    <a:pt x="10240" y="35528"/>
                  </a:lnTo>
                  <a:lnTo>
                    <a:pt x="9618" y="35415"/>
                  </a:lnTo>
                  <a:lnTo>
                    <a:pt x="8996" y="35358"/>
                  </a:lnTo>
                  <a:lnTo>
                    <a:pt x="7581" y="35358"/>
                  </a:lnTo>
                  <a:lnTo>
                    <a:pt x="6789" y="35528"/>
                  </a:lnTo>
                  <a:lnTo>
                    <a:pt x="6054" y="35698"/>
                  </a:lnTo>
                  <a:lnTo>
                    <a:pt x="5318" y="35981"/>
                  </a:lnTo>
                  <a:lnTo>
                    <a:pt x="4583" y="36263"/>
                  </a:lnTo>
                  <a:lnTo>
                    <a:pt x="3904" y="36659"/>
                  </a:lnTo>
                  <a:lnTo>
                    <a:pt x="3282" y="37112"/>
                  </a:lnTo>
                  <a:lnTo>
                    <a:pt x="2716" y="37621"/>
                  </a:lnTo>
                  <a:lnTo>
                    <a:pt x="2207" y="38130"/>
                  </a:lnTo>
                  <a:lnTo>
                    <a:pt x="1698" y="38753"/>
                  </a:lnTo>
                  <a:lnTo>
                    <a:pt x="1245" y="39375"/>
                  </a:lnTo>
                  <a:lnTo>
                    <a:pt x="906" y="40054"/>
                  </a:lnTo>
                  <a:lnTo>
                    <a:pt x="566" y="40733"/>
                  </a:lnTo>
                  <a:lnTo>
                    <a:pt x="340" y="41468"/>
                  </a:lnTo>
                  <a:lnTo>
                    <a:pt x="114" y="42260"/>
                  </a:lnTo>
                  <a:lnTo>
                    <a:pt x="1" y="42996"/>
                  </a:lnTo>
                  <a:lnTo>
                    <a:pt x="1" y="43844"/>
                  </a:lnTo>
                  <a:lnTo>
                    <a:pt x="1" y="45541"/>
                  </a:lnTo>
                  <a:lnTo>
                    <a:pt x="57" y="47239"/>
                  </a:lnTo>
                  <a:lnTo>
                    <a:pt x="170" y="48936"/>
                  </a:lnTo>
                  <a:lnTo>
                    <a:pt x="340" y="50576"/>
                  </a:lnTo>
                  <a:lnTo>
                    <a:pt x="510" y="52160"/>
                  </a:lnTo>
                  <a:lnTo>
                    <a:pt x="736" y="53744"/>
                  </a:lnTo>
                  <a:lnTo>
                    <a:pt x="1019" y="55272"/>
                  </a:lnTo>
                  <a:lnTo>
                    <a:pt x="1358" y="56799"/>
                  </a:lnTo>
                  <a:lnTo>
                    <a:pt x="1698" y="58327"/>
                  </a:lnTo>
                  <a:lnTo>
                    <a:pt x="2150" y="59798"/>
                  </a:lnTo>
                  <a:lnTo>
                    <a:pt x="2603" y="61269"/>
                  </a:lnTo>
                  <a:lnTo>
                    <a:pt x="3112" y="62739"/>
                  </a:lnTo>
                  <a:lnTo>
                    <a:pt x="3678" y="64210"/>
                  </a:lnTo>
                  <a:lnTo>
                    <a:pt x="4244" y="65625"/>
                  </a:lnTo>
                  <a:lnTo>
                    <a:pt x="4922" y="67039"/>
                  </a:lnTo>
                  <a:lnTo>
                    <a:pt x="5601" y="68510"/>
                  </a:lnTo>
                  <a:lnTo>
                    <a:pt x="5149" y="68906"/>
                  </a:lnTo>
                  <a:lnTo>
                    <a:pt x="4696" y="69358"/>
                  </a:lnTo>
                  <a:lnTo>
                    <a:pt x="4300" y="69868"/>
                  </a:lnTo>
                  <a:lnTo>
                    <a:pt x="3904" y="70320"/>
                  </a:lnTo>
                  <a:lnTo>
                    <a:pt x="3565" y="70886"/>
                  </a:lnTo>
                  <a:lnTo>
                    <a:pt x="3282" y="71395"/>
                  </a:lnTo>
                  <a:lnTo>
                    <a:pt x="3056" y="72017"/>
                  </a:lnTo>
                  <a:lnTo>
                    <a:pt x="2829" y="72583"/>
                  </a:lnTo>
                  <a:lnTo>
                    <a:pt x="2660" y="73149"/>
                  </a:lnTo>
                  <a:lnTo>
                    <a:pt x="2546" y="73771"/>
                  </a:lnTo>
                  <a:lnTo>
                    <a:pt x="2490" y="74393"/>
                  </a:lnTo>
                  <a:lnTo>
                    <a:pt x="2433" y="75016"/>
                  </a:lnTo>
                  <a:lnTo>
                    <a:pt x="2490" y="75695"/>
                  </a:lnTo>
                  <a:lnTo>
                    <a:pt x="2546" y="76317"/>
                  </a:lnTo>
                  <a:lnTo>
                    <a:pt x="2660" y="76939"/>
                  </a:lnTo>
                  <a:lnTo>
                    <a:pt x="2829" y="77561"/>
                  </a:lnTo>
                  <a:lnTo>
                    <a:pt x="3056" y="78184"/>
                  </a:lnTo>
                  <a:lnTo>
                    <a:pt x="3282" y="78806"/>
                  </a:lnTo>
                  <a:lnTo>
                    <a:pt x="3565" y="79315"/>
                  </a:lnTo>
                  <a:lnTo>
                    <a:pt x="3904" y="79881"/>
                  </a:lnTo>
                  <a:lnTo>
                    <a:pt x="4470" y="80560"/>
                  </a:lnTo>
                  <a:lnTo>
                    <a:pt x="5205" y="81352"/>
                  </a:lnTo>
                  <a:lnTo>
                    <a:pt x="6280" y="82483"/>
                  </a:lnTo>
                  <a:lnTo>
                    <a:pt x="9618" y="85764"/>
                  </a:lnTo>
                  <a:lnTo>
                    <a:pt x="14823" y="90969"/>
                  </a:lnTo>
                  <a:lnTo>
                    <a:pt x="15728" y="91874"/>
                  </a:lnTo>
                  <a:lnTo>
                    <a:pt x="16633" y="92666"/>
                  </a:lnTo>
                  <a:lnTo>
                    <a:pt x="17538" y="93402"/>
                  </a:lnTo>
                  <a:lnTo>
                    <a:pt x="18443" y="94081"/>
                  </a:lnTo>
                  <a:lnTo>
                    <a:pt x="19349" y="94703"/>
                  </a:lnTo>
                  <a:lnTo>
                    <a:pt x="20197" y="95269"/>
                  </a:lnTo>
                  <a:lnTo>
                    <a:pt x="21046" y="95778"/>
                  </a:lnTo>
                  <a:lnTo>
                    <a:pt x="21894" y="96230"/>
                  </a:lnTo>
                  <a:lnTo>
                    <a:pt x="23535" y="97022"/>
                  </a:lnTo>
                  <a:lnTo>
                    <a:pt x="25062" y="97701"/>
                  </a:lnTo>
                  <a:lnTo>
                    <a:pt x="26477" y="98210"/>
                  </a:lnTo>
                  <a:lnTo>
                    <a:pt x="27721" y="98663"/>
                  </a:lnTo>
                  <a:lnTo>
                    <a:pt x="27948" y="98776"/>
                  </a:lnTo>
                  <a:lnTo>
                    <a:pt x="27948" y="114164"/>
                  </a:lnTo>
                  <a:lnTo>
                    <a:pt x="28004" y="114503"/>
                  </a:lnTo>
                  <a:lnTo>
                    <a:pt x="28117" y="114786"/>
                  </a:lnTo>
                  <a:lnTo>
                    <a:pt x="28230" y="115126"/>
                  </a:lnTo>
                  <a:lnTo>
                    <a:pt x="28457" y="115352"/>
                  </a:lnTo>
                  <a:lnTo>
                    <a:pt x="28740" y="115578"/>
                  </a:lnTo>
                  <a:lnTo>
                    <a:pt x="29023" y="115691"/>
                  </a:lnTo>
                  <a:lnTo>
                    <a:pt x="29305" y="115804"/>
                  </a:lnTo>
                  <a:lnTo>
                    <a:pt x="29645" y="115861"/>
                  </a:lnTo>
                  <a:lnTo>
                    <a:pt x="29984" y="115804"/>
                  </a:lnTo>
                  <a:lnTo>
                    <a:pt x="30324" y="115691"/>
                  </a:lnTo>
                  <a:lnTo>
                    <a:pt x="30607" y="115578"/>
                  </a:lnTo>
                  <a:lnTo>
                    <a:pt x="30889" y="115352"/>
                  </a:lnTo>
                  <a:lnTo>
                    <a:pt x="31059" y="115126"/>
                  </a:lnTo>
                  <a:lnTo>
                    <a:pt x="31229" y="114786"/>
                  </a:lnTo>
                  <a:lnTo>
                    <a:pt x="31342" y="114503"/>
                  </a:lnTo>
                  <a:lnTo>
                    <a:pt x="31342" y="114164"/>
                  </a:lnTo>
                  <a:lnTo>
                    <a:pt x="31342" y="97588"/>
                  </a:lnTo>
                  <a:lnTo>
                    <a:pt x="31342" y="97305"/>
                  </a:lnTo>
                  <a:lnTo>
                    <a:pt x="31285" y="97079"/>
                  </a:lnTo>
                  <a:lnTo>
                    <a:pt x="31172" y="96853"/>
                  </a:lnTo>
                  <a:lnTo>
                    <a:pt x="31059" y="96626"/>
                  </a:lnTo>
                  <a:lnTo>
                    <a:pt x="30889" y="96400"/>
                  </a:lnTo>
                  <a:lnTo>
                    <a:pt x="30720" y="96230"/>
                  </a:lnTo>
                  <a:lnTo>
                    <a:pt x="30493" y="96117"/>
                  </a:lnTo>
                  <a:lnTo>
                    <a:pt x="30267" y="96004"/>
                  </a:lnTo>
                  <a:lnTo>
                    <a:pt x="28853" y="95495"/>
                  </a:lnTo>
                  <a:lnTo>
                    <a:pt x="27721" y="95099"/>
                  </a:lnTo>
                  <a:lnTo>
                    <a:pt x="26420" y="94590"/>
                  </a:lnTo>
                  <a:lnTo>
                    <a:pt x="25062" y="93967"/>
                  </a:lnTo>
                  <a:lnTo>
                    <a:pt x="23592" y="93289"/>
                  </a:lnTo>
                  <a:lnTo>
                    <a:pt x="22064" y="92383"/>
                  </a:lnTo>
                  <a:lnTo>
                    <a:pt x="21272" y="91874"/>
                  </a:lnTo>
                  <a:lnTo>
                    <a:pt x="20480" y="91365"/>
                  </a:lnTo>
                  <a:lnTo>
                    <a:pt x="19688" y="90743"/>
                  </a:lnTo>
                  <a:lnTo>
                    <a:pt x="18839" y="90064"/>
                  </a:lnTo>
                  <a:lnTo>
                    <a:pt x="18047" y="89385"/>
                  </a:lnTo>
                  <a:lnTo>
                    <a:pt x="17199" y="88593"/>
                  </a:lnTo>
                  <a:lnTo>
                    <a:pt x="11994" y="83388"/>
                  </a:lnTo>
                  <a:lnTo>
                    <a:pt x="8883" y="80277"/>
                  </a:lnTo>
                  <a:lnTo>
                    <a:pt x="7242" y="78580"/>
                  </a:lnTo>
                  <a:lnTo>
                    <a:pt x="6789" y="78014"/>
                  </a:lnTo>
                  <a:lnTo>
                    <a:pt x="6506" y="77675"/>
                  </a:lnTo>
                  <a:lnTo>
                    <a:pt x="6337" y="77335"/>
                  </a:lnTo>
                  <a:lnTo>
                    <a:pt x="6224" y="76939"/>
                  </a:lnTo>
                  <a:lnTo>
                    <a:pt x="6054" y="76487"/>
                  </a:lnTo>
                  <a:lnTo>
                    <a:pt x="5941" y="76034"/>
                  </a:lnTo>
                  <a:lnTo>
                    <a:pt x="5884" y="75581"/>
                  </a:lnTo>
                  <a:lnTo>
                    <a:pt x="5884" y="75129"/>
                  </a:lnTo>
                  <a:lnTo>
                    <a:pt x="5884" y="74676"/>
                  </a:lnTo>
                  <a:lnTo>
                    <a:pt x="5941" y="74167"/>
                  </a:lnTo>
                  <a:lnTo>
                    <a:pt x="6054" y="73771"/>
                  </a:lnTo>
                  <a:lnTo>
                    <a:pt x="6224" y="73318"/>
                  </a:lnTo>
                  <a:lnTo>
                    <a:pt x="6393" y="72866"/>
                  </a:lnTo>
                  <a:lnTo>
                    <a:pt x="6620" y="72470"/>
                  </a:lnTo>
                  <a:lnTo>
                    <a:pt x="6846" y="72074"/>
                  </a:lnTo>
                  <a:lnTo>
                    <a:pt x="7129" y="71734"/>
                  </a:lnTo>
                  <a:lnTo>
                    <a:pt x="7468" y="71395"/>
                  </a:lnTo>
                  <a:lnTo>
                    <a:pt x="7808" y="71112"/>
                  </a:lnTo>
                  <a:lnTo>
                    <a:pt x="8204" y="70829"/>
                  </a:lnTo>
                  <a:lnTo>
                    <a:pt x="8600" y="70603"/>
                  </a:lnTo>
                  <a:lnTo>
                    <a:pt x="8656" y="70603"/>
                  </a:lnTo>
                  <a:lnTo>
                    <a:pt x="8656" y="70546"/>
                  </a:lnTo>
                  <a:lnTo>
                    <a:pt x="8769" y="70490"/>
                  </a:lnTo>
                  <a:lnTo>
                    <a:pt x="8826" y="70490"/>
                  </a:lnTo>
                  <a:lnTo>
                    <a:pt x="9279" y="70264"/>
                  </a:lnTo>
                  <a:lnTo>
                    <a:pt x="9788" y="70150"/>
                  </a:lnTo>
                  <a:lnTo>
                    <a:pt x="10353" y="70037"/>
                  </a:lnTo>
                  <a:lnTo>
                    <a:pt x="10863" y="69981"/>
                  </a:lnTo>
                  <a:lnTo>
                    <a:pt x="11372" y="70037"/>
                  </a:lnTo>
                  <a:lnTo>
                    <a:pt x="11881" y="70094"/>
                  </a:lnTo>
                  <a:lnTo>
                    <a:pt x="12390" y="70207"/>
                  </a:lnTo>
                  <a:lnTo>
                    <a:pt x="12843" y="70377"/>
                  </a:lnTo>
                  <a:lnTo>
                    <a:pt x="13352" y="70603"/>
                  </a:lnTo>
                  <a:lnTo>
                    <a:pt x="13748" y="70829"/>
                  </a:lnTo>
                  <a:lnTo>
                    <a:pt x="14144" y="71169"/>
                  </a:lnTo>
                  <a:lnTo>
                    <a:pt x="14540" y="71508"/>
                  </a:lnTo>
                  <a:lnTo>
                    <a:pt x="23988" y="80956"/>
                  </a:lnTo>
                  <a:lnTo>
                    <a:pt x="24157" y="81239"/>
                  </a:lnTo>
                  <a:lnTo>
                    <a:pt x="24497" y="81521"/>
                  </a:lnTo>
                  <a:lnTo>
                    <a:pt x="24893" y="81748"/>
                  </a:lnTo>
                  <a:lnTo>
                    <a:pt x="25289" y="81861"/>
                  </a:lnTo>
                  <a:lnTo>
                    <a:pt x="25741" y="81861"/>
                  </a:lnTo>
                  <a:lnTo>
                    <a:pt x="26024" y="81804"/>
                  </a:lnTo>
                  <a:lnTo>
                    <a:pt x="26307" y="81691"/>
                  </a:lnTo>
                  <a:lnTo>
                    <a:pt x="26590" y="81578"/>
                  </a:lnTo>
                  <a:lnTo>
                    <a:pt x="26816" y="81352"/>
                  </a:lnTo>
                  <a:lnTo>
                    <a:pt x="27099" y="81012"/>
                  </a:lnTo>
                  <a:lnTo>
                    <a:pt x="28004" y="80277"/>
                  </a:lnTo>
                  <a:lnTo>
                    <a:pt x="28966" y="79598"/>
                  </a:lnTo>
                  <a:lnTo>
                    <a:pt x="29984" y="79089"/>
                  </a:lnTo>
                  <a:lnTo>
                    <a:pt x="31003" y="78636"/>
                  </a:lnTo>
                  <a:lnTo>
                    <a:pt x="32077" y="78297"/>
                  </a:lnTo>
                  <a:lnTo>
                    <a:pt x="33152" y="78071"/>
                  </a:lnTo>
                  <a:lnTo>
                    <a:pt x="34284" y="77957"/>
                  </a:lnTo>
                  <a:lnTo>
                    <a:pt x="35359" y="77901"/>
                  </a:lnTo>
                  <a:lnTo>
                    <a:pt x="36490" y="77957"/>
                  </a:lnTo>
                  <a:lnTo>
                    <a:pt x="37565" y="78184"/>
                  </a:lnTo>
                  <a:lnTo>
                    <a:pt x="38640" y="78410"/>
                  </a:lnTo>
                  <a:lnTo>
                    <a:pt x="39715" y="78806"/>
                  </a:lnTo>
                  <a:lnTo>
                    <a:pt x="40733" y="79315"/>
                  </a:lnTo>
                  <a:lnTo>
                    <a:pt x="41695" y="79881"/>
                  </a:lnTo>
                  <a:lnTo>
                    <a:pt x="42657" y="80560"/>
                  </a:lnTo>
                  <a:lnTo>
                    <a:pt x="43505" y="81352"/>
                  </a:lnTo>
                  <a:lnTo>
                    <a:pt x="43845" y="81691"/>
                  </a:lnTo>
                  <a:lnTo>
                    <a:pt x="44184" y="81861"/>
                  </a:lnTo>
                  <a:lnTo>
                    <a:pt x="44524" y="81974"/>
                  </a:lnTo>
                  <a:lnTo>
                    <a:pt x="45202" y="81974"/>
                  </a:lnTo>
                  <a:lnTo>
                    <a:pt x="45485" y="81861"/>
                  </a:lnTo>
                  <a:lnTo>
                    <a:pt x="45768" y="81691"/>
                  </a:lnTo>
                  <a:lnTo>
                    <a:pt x="45994" y="81465"/>
                  </a:lnTo>
                  <a:lnTo>
                    <a:pt x="46221" y="81239"/>
                  </a:lnTo>
                  <a:lnTo>
                    <a:pt x="46390" y="80956"/>
                  </a:lnTo>
                  <a:lnTo>
                    <a:pt x="46504" y="80673"/>
                  </a:lnTo>
                  <a:lnTo>
                    <a:pt x="46504" y="80333"/>
                  </a:lnTo>
                  <a:lnTo>
                    <a:pt x="46504" y="79994"/>
                  </a:lnTo>
                  <a:lnTo>
                    <a:pt x="46447" y="79711"/>
                  </a:lnTo>
                  <a:lnTo>
                    <a:pt x="46277" y="79372"/>
                  </a:lnTo>
                  <a:lnTo>
                    <a:pt x="45994" y="79089"/>
                  </a:lnTo>
                  <a:lnTo>
                    <a:pt x="45485" y="78523"/>
                  </a:lnTo>
                  <a:lnTo>
                    <a:pt x="44920" y="78071"/>
                  </a:lnTo>
                  <a:lnTo>
                    <a:pt x="44297" y="77618"/>
                  </a:lnTo>
                  <a:lnTo>
                    <a:pt x="43731" y="77165"/>
                  </a:lnTo>
                  <a:lnTo>
                    <a:pt x="42487" y="76430"/>
                  </a:lnTo>
                  <a:lnTo>
                    <a:pt x="41242" y="75808"/>
                  </a:lnTo>
                  <a:lnTo>
                    <a:pt x="39885" y="75299"/>
                  </a:lnTo>
                  <a:lnTo>
                    <a:pt x="38583" y="74903"/>
                  </a:lnTo>
                  <a:lnTo>
                    <a:pt x="37226" y="74676"/>
                  </a:lnTo>
                  <a:lnTo>
                    <a:pt x="35868" y="74507"/>
                  </a:lnTo>
                  <a:lnTo>
                    <a:pt x="34510" y="74507"/>
                  </a:lnTo>
                  <a:lnTo>
                    <a:pt x="33152" y="74620"/>
                  </a:lnTo>
                  <a:lnTo>
                    <a:pt x="31795" y="74846"/>
                  </a:lnTo>
                  <a:lnTo>
                    <a:pt x="30493" y="75242"/>
                  </a:lnTo>
                  <a:lnTo>
                    <a:pt x="29192" y="75695"/>
                  </a:lnTo>
                  <a:lnTo>
                    <a:pt x="27948" y="76260"/>
                  </a:lnTo>
                  <a:lnTo>
                    <a:pt x="26760" y="76996"/>
                  </a:lnTo>
                  <a:lnTo>
                    <a:pt x="25628" y="77788"/>
                  </a:lnTo>
                  <a:lnTo>
                    <a:pt x="16972" y="69076"/>
                  </a:lnTo>
                  <a:lnTo>
                    <a:pt x="16294" y="68510"/>
                  </a:lnTo>
                  <a:lnTo>
                    <a:pt x="15615" y="68001"/>
                  </a:lnTo>
                  <a:lnTo>
                    <a:pt x="14936" y="67605"/>
                  </a:lnTo>
                  <a:lnTo>
                    <a:pt x="14144" y="67209"/>
                  </a:lnTo>
                  <a:lnTo>
                    <a:pt x="13352" y="66926"/>
                  </a:lnTo>
                  <a:lnTo>
                    <a:pt x="12560" y="66756"/>
                  </a:lnTo>
                  <a:lnTo>
                    <a:pt x="11711" y="66643"/>
                  </a:lnTo>
                  <a:lnTo>
                    <a:pt x="10863" y="66586"/>
                  </a:lnTo>
                  <a:lnTo>
                    <a:pt x="10297" y="66643"/>
                  </a:lnTo>
                  <a:lnTo>
                    <a:pt x="9731" y="66699"/>
                  </a:lnTo>
                  <a:lnTo>
                    <a:pt x="9165" y="66813"/>
                  </a:lnTo>
                  <a:lnTo>
                    <a:pt x="8600" y="66926"/>
                  </a:lnTo>
                  <a:lnTo>
                    <a:pt x="7977" y="65568"/>
                  </a:lnTo>
                  <a:lnTo>
                    <a:pt x="7355" y="64267"/>
                  </a:lnTo>
                  <a:lnTo>
                    <a:pt x="6789" y="62909"/>
                  </a:lnTo>
                  <a:lnTo>
                    <a:pt x="6280" y="61551"/>
                  </a:lnTo>
                  <a:lnTo>
                    <a:pt x="5828" y="60194"/>
                  </a:lnTo>
                  <a:lnTo>
                    <a:pt x="5375" y="58779"/>
                  </a:lnTo>
                  <a:lnTo>
                    <a:pt x="4979" y="57422"/>
                  </a:lnTo>
                  <a:lnTo>
                    <a:pt x="4640" y="56007"/>
                  </a:lnTo>
                  <a:lnTo>
                    <a:pt x="4357" y="54593"/>
                  </a:lnTo>
                  <a:lnTo>
                    <a:pt x="4074" y="53122"/>
                  </a:lnTo>
                  <a:lnTo>
                    <a:pt x="3848" y="51651"/>
                  </a:lnTo>
                  <a:lnTo>
                    <a:pt x="3678" y="50124"/>
                  </a:lnTo>
                  <a:lnTo>
                    <a:pt x="3565" y="48596"/>
                  </a:lnTo>
                  <a:lnTo>
                    <a:pt x="3452" y="47069"/>
                  </a:lnTo>
                  <a:lnTo>
                    <a:pt x="3395" y="45428"/>
                  </a:lnTo>
                  <a:lnTo>
                    <a:pt x="3395" y="43844"/>
                  </a:lnTo>
                  <a:lnTo>
                    <a:pt x="3395" y="43335"/>
                  </a:lnTo>
                  <a:lnTo>
                    <a:pt x="3452" y="42882"/>
                  </a:lnTo>
                  <a:lnTo>
                    <a:pt x="3565" y="42373"/>
                  </a:lnTo>
                  <a:lnTo>
                    <a:pt x="3734" y="41921"/>
                  </a:lnTo>
                  <a:lnTo>
                    <a:pt x="3961" y="41525"/>
                  </a:lnTo>
                  <a:lnTo>
                    <a:pt x="4187" y="41129"/>
                  </a:lnTo>
                  <a:lnTo>
                    <a:pt x="4413" y="40733"/>
                  </a:lnTo>
                  <a:lnTo>
                    <a:pt x="4753" y="40393"/>
                  </a:lnTo>
                  <a:lnTo>
                    <a:pt x="5092" y="40054"/>
                  </a:lnTo>
                  <a:lnTo>
                    <a:pt x="5432" y="39771"/>
                  </a:lnTo>
                  <a:lnTo>
                    <a:pt x="5828" y="39488"/>
                  </a:lnTo>
                  <a:lnTo>
                    <a:pt x="6224" y="39262"/>
                  </a:lnTo>
                  <a:lnTo>
                    <a:pt x="6676" y="39092"/>
                  </a:lnTo>
                  <a:lnTo>
                    <a:pt x="7129" y="38922"/>
                  </a:lnTo>
                  <a:lnTo>
                    <a:pt x="7581" y="38809"/>
                  </a:lnTo>
                  <a:lnTo>
                    <a:pt x="8091" y="38753"/>
                  </a:lnTo>
                  <a:lnTo>
                    <a:pt x="8996" y="38753"/>
                  </a:lnTo>
                  <a:lnTo>
                    <a:pt x="9392" y="38809"/>
                  </a:lnTo>
                  <a:lnTo>
                    <a:pt x="9788" y="38922"/>
                  </a:lnTo>
                  <a:lnTo>
                    <a:pt x="10240" y="39036"/>
                  </a:lnTo>
                  <a:lnTo>
                    <a:pt x="10580" y="39205"/>
                  </a:lnTo>
                  <a:lnTo>
                    <a:pt x="10976" y="39375"/>
                  </a:lnTo>
                  <a:lnTo>
                    <a:pt x="11315" y="39601"/>
                  </a:lnTo>
                  <a:lnTo>
                    <a:pt x="19235" y="69019"/>
                  </a:lnTo>
                  <a:lnTo>
                    <a:pt x="19405" y="69698"/>
                  </a:lnTo>
                  <a:lnTo>
                    <a:pt x="19688" y="70320"/>
                  </a:lnTo>
                  <a:lnTo>
                    <a:pt x="20027" y="70942"/>
                  </a:lnTo>
                  <a:lnTo>
                    <a:pt x="20367" y="71565"/>
                  </a:lnTo>
                  <a:lnTo>
                    <a:pt x="20763" y="72074"/>
                  </a:lnTo>
                  <a:lnTo>
                    <a:pt x="21215" y="72583"/>
                  </a:lnTo>
                  <a:lnTo>
                    <a:pt x="21725" y="73092"/>
                  </a:lnTo>
                  <a:lnTo>
                    <a:pt x="22234" y="73545"/>
                  </a:lnTo>
                  <a:lnTo>
                    <a:pt x="22799" y="73941"/>
                  </a:lnTo>
                  <a:lnTo>
                    <a:pt x="23365" y="74280"/>
                  </a:lnTo>
                  <a:lnTo>
                    <a:pt x="23988" y="74563"/>
                  </a:lnTo>
                  <a:lnTo>
                    <a:pt x="24610" y="74789"/>
                  </a:lnTo>
                  <a:lnTo>
                    <a:pt x="25289" y="74959"/>
                  </a:lnTo>
                  <a:lnTo>
                    <a:pt x="25968" y="75129"/>
                  </a:lnTo>
                  <a:lnTo>
                    <a:pt x="26590" y="75185"/>
                  </a:lnTo>
                  <a:lnTo>
                    <a:pt x="27269" y="75242"/>
                  </a:lnTo>
                  <a:lnTo>
                    <a:pt x="27834" y="75185"/>
                  </a:lnTo>
                  <a:lnTo>
                    <a:pt x="28400" y="75129"/>
                  </a:lnTo>
                  <a:lnTo>
                    <a:pt x="28909" y="75072"/>
                  </a:lnTo>
                  <a:lnTo>
                    <a:pt x="29475" y="74959"/>
                  </a:lnTo>
                  <a:lnTo>
                    <a:pt x="41186" y="71791"/>
                  </a:lnTo>
                  <a:lnTo>
                    <a:pt x="41921" y="72017"/>
                  </a:lnTo>
                  <a:lnTo>
                    <a:pt x="42600" y="72187"/>
                  </a:lnTo>
                  <a:lnTo>
                    <a:pt x="43392" y="72300"/>
                  </a:lnTo>
                  <a:lnTo>
                    <a:pt x="53462" y="72300"/>
                  </a:lnTo>
                  <a:lnTo>
                    <a:pt x="54084" y="73488"/>
                  </a:lnTo>
                  <a:lnTo>
                    <a:pt x="54650" y="74620"/>
                  </a:lnTo>
                  <a:lnTo>
                    <a:pt x="55103" y="75808"/>
                  </a:lnTo>
                  <a:lnTo>
                    <a:pt x="55499" y="76939"/>
                  </a:lnTo>
                  <a:lnTo>
                    <a:pt x="55782" y="78127"/>
                  </a:lnTo>
                  <a:lnTo>
                    <a:pt x="56008" y="79259"/>
                  </a:lnTo>
                  <a:lnTo>
                    <a:pt x="56178" y="80447"/>
                  </a:lnTo>
                  <a:lnTo>
                    <a:pt x="56178" y="81578"/>
                  </a:lnTo>
                  <a:lnTo>
                    <a:pt x="56234" y="114164"/>
                  </a:lnTo>
                  <a:lnTo>
                    <a:pt x="56234" y="114503"/>
                  </a:lnTo>
                  <a:lnTo>
                    <a:pt x="56347" y="114786"/>
                  </a:lnTo>
                  <a:lnTo>
                    <a:pt x="56517" y="115126"/>
                  </a:lnTo>
                  <a:lnTo>
                    <a:pt x="56743" y="115352"/>
                  </a:lnTo>
                  <a:lnTo>
                    <a:pt x="56970" y="115578"/>
                  </a:lnTo>
                  <a:lnTo>
                    <a:pt x="57252" y="115691"/>
                  </a:lnTo>
                  <a:lnTo>
                    <a:pt x="57592" y="115804"/>
                  </a:lnTo>
                  <a:lnTo>
                    <a:pt x="57931" y="115861"/>
                  </a:lnTo>
                  <a:lnTo>
                    <a:pt x="58271" y="115804"/>
                  </a:lnTo>
                  <a:lnTo>
                    <a:pt x="58554" y="115691"/>
                  </a:lnTo>
                  <a:lnTo>
                    <a:pt x="58893" y="115578"/>
                  </a:lnTo>
                  <a:lnTo>
                    <a:pt x="59119" y="115352"/>
                  </a:lnTo>
                  <a:lnTo>
                    <a:pt x="59346" y="115126"/>
                  </a:lnTo>
                  <a:lnTo>
                    <a:pt x="59459" y="114786"/>
                  </a:lnTo>
                  <a:lnTo>
                    <a:pt x="59572" y="114503"/>
                  </a:lnTo>
                  <a:lnTo>
                    <a:pt x="59628" y="114164"/>
                  </a:lnTo>
                  <a:lnTo>
                    <a:pt x="59572" y="81918"/>
                  </a:lnTo>
                  <a:lnTo>
                    <a:pt x="59628" y="81578"/>
                  </a:lnTo>
                  <a:lnTo>
                    <a:pt x="59685" y="80447"/>
                  </a:lnTo>
                  <a:lnTo>
                    <a:pt x="59798" y="79259"/>
                  </a:lnTo>
                  <a:lnTo>
                    <a:pt x="60025" y="78127"/>
                  </a:lnTo>
                  <a:lnTo>
                    <a:pt x="60364" y="76939"/>
                  </a:lnTo>
                  <a:lnTo>
                    <a:pt x="60703" y="75808"/>
                  </a:lnTo>
                  <a:lnTo>
                    <a:pt x="61213" y="74620"/>
                  </a:lnTo>
                  <a:lnTo>
                    <a:pt x="61722" y="73488"/>
                  </a:lnTo>
                  <a:lnTo>
                    <a:pt x="62344" y="72300"/>
                  </a:lnTo>
                  <a:lnTo>
                    <a:pt x="72640" y="72300"/>
                  </a:lnTo>
                  <a:lnTo>
                    <a:pt x="73545" y="72130"/>
                  </a:lnTo>
                  <a:lnTo>
                    <a:pt x="74394" y="71904"/>
                  </a:lnTo>
                  <a:lnTo>
                    <a:pt x="75243" y="71565"/>
                  </a:lnTo>
                  <a:lnTo>
                    <a:pt x="76035" y="71112"/>
                  </a:lnTo>
                  <a:lnTo>
                    <a:pt x="76827" y="70603"/>
                  </a:lnTo>
                  <a:lnTo>
                    <a:pt x="77506" y="69981"/>
                  </a:lnTo>
                  <a:lnTo>
                    <a:pt x="78128" y="69358"/>
                  </a:lnTo>
                  <a:lnTo>
                    <a:pt x="78637" y="68623"/>
                  </a:lnTo>
                  <a:lnTo>
                    <a:pt x="79090" y="67831"/>
                  </a:lnTo>
                  <a:lnTo>
                    <a:pt x="79486" y="67039"/>
                  </a:lnTo>
                  <a:lnTo>
                    <a:pt x="79768" y="66190"/>
                  </a:lnTo>
                  <a:lnTo>
                    <a:pt x="80051" y="66190"/>
                  </a:lnTo>
                  <a:lnTo>
                    <a:pt x="80278" y="66247"/>
                  </a:lnTo>
                  <a:lnTo>
                    <a:pt x="80504" y="66190"/>
                  </a:lnTo>
                  <a:lnTo>
                    <a:pt x="80787" y="66134"/>
                  </a:lnTo>
                  <a:lnTo>
                    <a:pt x="81013" y="66021"/>
                  </a:lnTo>
                  <a:lnTo>
                    <a:pt x="81239" y="65907"/>
                  </a:lnTo>
                  <a:lnTo>
                    <a:pt x="81409" y="65738"/>
                  </a:lnTo>
                  <a:lnTo>
                    <a:pt x="81579" y="65511"/>
                  </a:lnTo>
                  <a:lnTo>
                    <a:pt x="81975" y="65002"/>
                  </a:lnTo>
                  <a:lnTo>
                    <a:pt x="85822" y="66021"/>
                  </a:lnTo>
                  <a:lnTo>
                    <a:pt x="85878" y="66643"/>
                  </a:lnTo>
                  <a:lnTo>
                    <a:pt x="85935" y="66926"/>
                  </a:lnTo>
                  <a:lnTo>
                    <a:pt x="86048" y="67152"/>
                  </a:lnTo>
                  <a:lnTo>
                    <a:pt x="86161" y="67378"/>
                  </a:lnTo>
                  <a:lnTo>
                    <a:pt x="86274" y="67605"/>
                  </a:lnTo>
                  <a:lnTo>
                    <a:pt x="86501" y="67774"/>
                  </a:lnTo>
                  <a:lnTo>
                    <a:pt x="86670" y="67944"/>
                  </a:lnTo>
                  <a:lnTo>
                    <a:pt x="86897" y="68057"/>
                  </a:lnTo>
                  <a:lnTo>
                    <a:pt x="87123" y="68114"/>
                  </a:lnTo>
                  <a:lnTo>
                    <a:pt x="87462" y="68170"/>
                  </a:lnTo>
                  <a:lnTo>
                    <a:pt x="87745" y="68170"/>
                  </a:lnTo>
                  <a:lnTo>
                    <a:pt x="88085" y="68114"/>
                  </a:lnTo>
                  <a:lnTo>
                    <a:pt x="88368" y="68001"/>
                  </a:lnTo>
                  <a:lnTo>
                    <a:pt x="88650" y="67831"/>
                  </a:lnTo>
                  <a:lnTo>
                    <a:pt x="88877" y="67605"/>
                  </a:lnTo>
                  <a:lnTo>
                    <a:pt x="89103" y="67322"/>
                  </a:lnTo>
                  <a:lnTo>
                    <a:pt x="89216" y="66982"/>
                  </a:lnTo>
                  <a:lnTo>
                    <a:pt x="89273" y="66699"/>
                  </a:lnTo>
                  <a:lnTo>
                    <a:pt x="89273" y="66360"/>
                  </a:lnTo>
                  <a:lnTo>
                    <a:pt x="88198" y="55498"/>
                  </a:lnTo>
                  <a:lnTo>
                    <a:pt x="88198" y="55272"/>
                  </a:lnTo>
                  <a:lnTo>
                    <a:pt x="88085" y="54989"/>
                  </a:lnTo>
                  <a:lnTo>
                    <a:pt x="87972" y="54763"/>
                  </a:lnTo>
                  <a:lnTo>
                    <a:pt x="87802" y="54593"/>
                  </a:lnTo>
                  <a:lnTo>
                    <a:pt x="87632" y="54423"/>
                  </a:lnTo>
                  <a:lnTo>
                    <a:pt x="87462" y="54254"/>
                  </a:lnTo>
                  <a:lnTo>
                    <a:pt x="87236" y="54140"/>
                  </a:lnTo>
                  <a:lnTo>
                    <a:pt x="86953" y="54027"/>
                  </a:lnTo>
                  <a:lnTo>
                    <a:pt x="86727" y="53971"/>
                  </a:lnTo>
                  <a:lnTo>
                    <a:pt x="86444" y="53971"/>
                  </a:lnTo>
                  <a:lnTo>
                    <a:pt x="86218" y="54027"/>
                  </a:lnTo>
                  <a:lnTo>
                    <a:pt x="85935" y="54084"/>
                  </a:lnTo>
                  <a:lnTo>
                    <a:pt x="85709" y="54197"/>
                  </a:lnTo>
                  <a:lnTo>
                    <a:pt x="85539" y="54310"/>
                  </a:lnTo>
                  <a:lnTo>
                    <a:pt x="85313" y="54480"/>
                  </a:lnTo>
                  <a:lnTo>
                    <a:pt x="85143" y="54706"/>
                  </a:lnTo>
                  <a:lnTo>
                    <a:pt x="80051" y="61778"/>
                  </a:lnTo>
                  <a:lnTo>
                    <a:pt x="80051" y="52387"/>
                  </a:lnTo>
                  <a:lnTo>
                    <a:pt x="80730" y="52274"/>
                  </a:lnTo>
                  <a:lnTo>
                    <a:pt x="81409" y="52104"/>
                  </a:lnTo>
                  <a:lnTo>
                    <a:pt x="82031" y="51821"/>
                  </a:lnTo>
                  <a:lnTo>
                    <a:pt x="82654" y="51538"/>
                  </a:lnTo>
                  <a:lnTo>
                    <a:pt x="89782" y="47352"/>
                  </a:lnTo>
                  <a:lnTo>
                    <a:pt x="90461" y="46843"/>
                  </a:lnTo>
                  <a:lnTo>
                    <a:pt x="91140" y="46333"/>
                  </a:lnTo>
                  <a:lnTo>
                    <a:pt x="91705" y="45768"/>
                  </a:lnTo>
                  <a:lnTo>
                    <a:pt x="92271" y="45145"/>
                  </a:lnTo>
                  <a:lnTo>
                    <a:pt x="92724" y="44466"/>
                  </a:lnTo>
                  <a:lnTo>
                    <a:pt x="93120" y="43788"/>
                  </a:lnTo>
                  <a:lnTo>
                    <a:pt x="93459" y="43052"/>
                  </a:lnTo>
                  <a:lnTo>
                    <a:pt x="93742" y="42317"/>
                  </a:lnTo>
                  <a:lnTo>
                    <a:pt x="93912" y="41525"/>
                  </a:lnTo>
                  <a:lnTo>
                    <a:pt x="94025" y="40733"/>
                  </a:lnTo>
                  <a:lnTo>
                    <a:pt x="94081" y="39941"/>
                  </a:lnTo>
                  <a:lnTo>
                    <a:pt x="94025" y="39149"/>
                  </a:lnTo>
                  <a:lnTo>
                    <a:pt x="93912" y="38300"/>
                  </a:lnTo>
                  <a:lnTo>
                    <a:pt x="93742" y="37508"/>
                  </a:lnTo>
                  <a:lnTo>
                    <a:pt x="93459" y="36773"/>
                  </a:lnTo>
                  <a:lnTo>
                    <a:pt x="93120" y="35981"/>
                  </a:lnTo>
                  <a:lnTo>
                    <a:pt x="92667" y="35245"/>
                  </a:lnTo>
                  <a:lnTo>
                    <a:pt x="92158" y="34566"/>
                  </a:lnTo>
                  <a:lnTo>
                    <a:pt x="91592" y="33944"/>
                  </a:lnTo>
                  <a:lnTo>
                    <a:pt x="90970" y="33378"/>
                  </a:lnTo>
                  <a:lnTo>
                    <a:pt x="90291" y="32869"/>
                  </a:lnTo>
                  <a:lnTo>
                    <a:pt x="89612" y="32417"/>
                  </a:lnTo>
                  <a:lnTo>
                    <a:pt x="88820" y="32077"/>
                  </a:lnTo>
                  <a:lnTo>
                    <a:pt x="88028" y="31851"/>
                  </a:lnTo>
                  <a:lnTo>
                    <a:pt x="88141" y="31342"/>
                  </a:lnTo>
                  <a:lnTo>
                    <a:pt x="88198" y="30833"/>
                  </a:lnTo>
                  <a:lnTo>
                    <a:pt x="88198" y="30267"/>
                  </a:lnTo>
                  <a:lnTo>
                    <a:pt x="88085" y="29758"/>
                  </a:lnTo>
                  <a:lnTo>
                    <a:pt x="87915" y="29362"/>
                  </a:lnTo>
                  <a:lnTo>
                    <a:pt x="87745" y="28966"/>
                  </a:lnTo>
                  <a:lnTo>
                    <a:pt x="87462" y="28626"/>
                  </a:lnTo>
                  <a:lnTo>
                    <a:pt x="87180" y="28287"/>
                  </a:lnTo>
                  <a:lnTo>
                    <a:pt x="86840" y="28004"/>
                  </a:lnTo>
                  <a:lnTo>
                    <a:pt x="86501" y="27778"/>
                  </a:lnTo>
                  <a:lnTo>
                    <a:pt x="86105" y="27608"/>
                  </a:lnTo>
                  <a:lnTo>
                    <a:pt x="85709" y="27438"/>
                  </a:lnTo>
                  <a:lnTo>
                    <a:pt x="82937" y="26703"/>
                  </a:lnTo>
                  <a:lnTo>
                    <a:pt x="82597" y="26646"/>
                  </a:lnTo>
                  <a:lnTo>
                    <a:pt x="82258" y="26703"/>
                  </a:lnTo>
                  <a:lnTo>
                    <a:pt x="81975" y="26759"/>
                  </a:lnTo>
                  <a:lnTo>
                    <a:pt x="81635" y="26872"/>
                  </a:lnTo>
                  <a:lnTo>
                    <a:pt x="81409" y="27099"/>
                  </a:lnTo>
                  <a:lnTo>
                    <a:pt x="81183" y="27325"/>
                  </a:lnTo>
                  <a:lnTo>
                    <a:pt x="81013" y="27608"/>
                  </a:lnTo>
                  <a:lnTo>
                    <a:pt x="80843" y="27947"/>
                  </a:lnTo>
                  <a:lnTo>
                    <a:pt x="80787" y="28287"/>
                  </a:lnTo>
                  <a:lnTo>
                    <a:pt x="80843" y="28626"/>
                  </a:lnTo>
                  <a:lnTo>
                    <a:pt x="80900" y="28909"/>
                  </a:lnTo>
                  <a:lnTo>
                    <a:pt x="81013" y="29192"/>
                  </a:lnTo>
                  <a:lnTo>
                    <a:pt x="81239" y="29475"/>
                  </a:lnTo>
                  <a:lnTo>
                    <a:pt x="81466" y="29701"/>
                  </a:lnTo>
                  <a:lnTo>
                    <a:pt x="81749" y="29871"/>
                  </a:lnTo>
                  <a:lnTo>
                    <a:pt x="82088" y="29984"/>
                  </a:lnTo>
                  <a:lnTo>
                    <a:pt x="84803" y="30719"/>
                  </a:lnTo>
                  <a:lnTo>
                    <a:pt x="83559" y="32134"/>
                  </a:lnTo>
                  <a:lnTo>
                    <a:pt x="83389" y="32360"/>
                  </a:lnTo>
                  <a:lnTo>
                    <a:pt x="83276" y="32586"/>
                  </a:lnTo>
                  <a:lnTo>
                    <a:pt x="83219" y="32813"/>
                  </a:lnTo>
                  <a:lnTo>
                    <a:pt x="83163" y="33095"/>
                  </a:lnTo>
                  <a:lnTo>
                    <a:pt x="83163" y="33322"/>
                  </a:lnTo>
                  <a:lnTo>
                    <a:pt x="83163" y="33605"/>
                  </a:lnTo>
                  <a:lnTo>
                    <a:pt x="83219" y="33831"/>
                  </a:lnTo>
                  <a:lnTo>
                    <a:pt x="83333" y="34057"/>
                  </a:lnTo>
                  <a:lnTo>
                    <a:pt x="83502" y="34283"/>
                  </a:lnTo>
                  <a:lnTo>
                    <a:pt x="83672" y="34510"/>
                  </a:lnTo>
                  <a:lnTo>
                    <a:pt x="83842" y="34679"/>
                  </a:lnTo>
                  <a:lnTo>
                    <a:pt x="84068" y="34793"/>
                  </a:lnTo>
                  <a:lnTo>
                    <a:pt x="84294" y="34906"/>
                  </a:lnTo>
                  <a:lnTo>
                    <a:pt x="84577" y="34962"/>
                  </a:lnTo>
                  <a:lnTo>
                    <a:pt x="85086" y="34962"/>
                  </a:lnTo>
                  <a:lnTo>
                    <a:pt x="85822" y="34906"/>
                  </a:lnTo>
                  <a:lnTo>
                    <a:pt x="86614" y="34962"/>
                  </a:lnTo>
                  <a:lnTo>
                    <a:pt x="87349" y="35132"/>
                  </a:lnTo>
                  <a:lnTo>
                    <a:pt x="88028" y="35471"/>
                  </a:lnTo>
                  <a:lnTo>
                    <a:pt x="88650" y="35811"/>
                  </a:lnTo>
                  <a:lnTo>
                    <a:pt x="89216" y="36320"/>
                  </a:lnTo>
                  <a:lnTo>
                    <a:pt x="89725" y="36886"/>
                  </a:lnTo>
                  <a:lnTo>
                    <a:pt x="90121" y="37565"/>
                  </a:lnTo>
                  <a:lnTo>
                    <a:pt x="90348" y="38017"/>
                  </a:lnTo>
                  <a:lnTo>
                    <a:pt x="90461" y="38470"/>
                  </a:lnTo>
                  <a:lnTo>
                    <a:pt x="90574" y="38922"/>
                  </a:lnTo>
                  <a:lnTo>
                    <a:pt x="90630" y="39432"/>
                  </a:lnTo>
                  <a:lnTo>
                    <a:pt x="90687" y="39941"/>
                  </a:lnTo>
                  <a:lnTo>
                    <a:pt x="90630" y="40393"/>
                  </a:lnTo>
                  <a:lnTo>
                    <a:pt x="90574" y="40902"/>
                  </a:lnTo>
                  <a:lnTo>
                    <a:pt x="90461" y="41355"/>
                  </a:lnTo>
                  <a:lnTo>
                    <a:pt x="90291" y="41808"/>
                  </a:lnTo>
                  <a:lnTo>
                    <a:pt x="90065" y="42260"/>
                  </a:lnTo>
                  <a:lnTo>
                    <a:pt x="89838" y="42656"/>
                  </a:lnTo>
                  <a:lnTo>
                    <a:pt x="89556" y="43109"/>
                  </a:lnTo>
                  <a:lnTo>
                    <a:pt x="89216" y="43448"/>
                  </a:lnTo>
                  <a:lnTo>
                    <a:pt x="88877" y="43788"/>
                  </a:lnTo>
                  <a:lnTo>
                    <a:pt x="88481" y="44127"/>
                  </a:lnTo>
                  <a:lnTo>
                    <a:pt x="88028" y="44410"/>
                  </a:lnTo>
                  <a:lnTo>
                    <a:pt x="80956" y="48596"/>
                  </a:lnTo>
                  <a:lnTo>
                    <a:pt x="80504" y="48823"/>
                  </a:lnTo>
                  <a:lnTo>
                    <a:pt x="80051" y="48936"/>
                  </a:lnTo>
                  <a:lnTo>
                    <a:pt x="80051" y="11258"/>
                  </a:lnTo>
                  <a:lnTo>
                    <a:pt x="101888" y="17085"/>
                  </a:lnTo>
                  <a:lnTo>
                    <a:pt x="102285" y="17199"/>
                  </a:lnTo>
                  <a:lnTo>
                    <a:pt x="102681" y="17368"/>
                  </a:lnTo>
                  <a:lnTo>
                    <a:pt x="103359" y="17764"/>
                  </a:lnTo>
                  <a:lnTo>
                    <a:pt x="103982" y="18273"/>
                  </a:lnTo>
                  <a:lnTo>
                    <a:pt x="104547" y="18839"/>
                  </a:lnTo>
                  <a:lnTo>
                    <a:pt x="104943" y="19518"/>
                  </a:lnTo>
                  <a:lnTo>
                    <a:pt x="105283" y="20253"/>
                  </a:lnTo>
                  <a:lnTo>
                    <a:pt x="105509" y="21045"/>
                  </a:lnTo>
                  <a:lnTo>
                    <a:pt x="105566" y="21441"/>
                  </a:lnTo>
                  <a:lnTo>
                    <a:pt x="105566" y="21894"/>
                  </a:lnTo>
                  <a:lnTo>
                    <a:pt x="105509" y="22516"/>
                  </a:lnTo>
                  <a:lnTo>
                    <a:pt x="105396" y="23139"/>
                  </a:lnTo>
                  <a:lnTo>
                    <a:pt x="93346" y="68170"/>
                  </a:lnTo>
                  <a:lnTo>
                    <a:pt x="93233" y="68566"/>
                  </a:lnTo>
                  <a:lnTo>
                    <a:pt x="93063" y="68962"/>
                  </a:lnTo>
                  <a:lnTo>
                    <a:pt x="92667" y="69641"/>
                  </a:lnTo>
                  <a:lnTo>
                    <a:pt x="92158" y="70264"/>
                  </a:lnTo>
                  <a:lnTo>
                    <a:pt x="91536" y="70829"/>
                  </a:lnTo>
                  <a:lnTo>
                    <a:pt x="90913" y="71225"/>
                  </a:lnTo>
                  <a:lnTo>
                    <a:pt x="90178" y="71565"/>
                  </a:lnTo>
                  <a:lnTo>
                    <a:pt x="89386" y="71791"/>
                  </a:lnTo>
                  <a:lnTo>
                    <a:pt x="88990" y="71791"/>
                  </a:lnTo>
                  <a:lnTo>
                    <a:pt x="88537" y="71848"/>
                  </a:lnTo>
                  <a:lnTo>
                    <a:pt x="87915" y="71791"/>
                  </a:lnTo>
                  <a:lnTo>
                    <a:pt x="87236" y="71678"/>
                  </a:lnTo>
                  <a:lnTo>
                    <a:pt x="81522" y="70150"/>
                  </a:lnTo>
                  <a:lnTo>
                    <a:pt x="81070" y="70094"/>
                  </a:lnTo>
                  <a:lnTo>
                    <a:pt x="80787" y="70094"/>
                  </a:lnTo>
                  <a:lnTo>
                    <a:pt x="80504" y="70150"/>
                  </a:lnTo>
                  <a:lnTo>
                    <a:pt x="80278" y="70264"/>
                  </a:lnTo>
                  <a:lnTo>
                    <a:pt x="80051" y="70433"/>
                  </a:lnTo>
                  <a:lnTo>
                    <a:pt x="79825" y="70603"/>
                  </a:lnTo>
                  <a:lnTo>
                    <a:pt x="79655" y="70829"/>
                  </a:lnTo>
                  <a:lnTo>
                    <a:pt x="79542" y="71056"/>
                  </a:lnTo>
                  <a:lnTo>
                    <a:pt x="79429" y="71338"/>
                  </a:lnTo>
                  <a:lnTo>
                    <a:pt x="79372" y="71678"/>
                  </a:lnTo>
                  <a:lnTo>
                    <a:pt x="79372" y="71961"/>
                  </a:lnTo>
                  <a:lnTo>
                    <a:pt x="79486" y="72300"/>
                  </a:lnTo>
                  <a:lnTo>
                    <a:pt x="79599" y="72640"/>
                  </a:lnTo>
                  <a:lnTo>
                    <a:pt x="79825" y="72866"/>
                  </a:lnTo>
                  <a:lnTo>
                    <a:pt x="80051" y="73092"/>
                  </a:lnTo>
                  <a:lnTo>
                    <a:pt x="80334" y="73262"/>
                  </a:lnTo>
                  <a:lnTo>
                    <a:pt x="80617" y="73432"/>
                  </a:lnTo>
                  <a:lnTo>
                    <a:pt x="86388" y="74959"/>
                  </a:lnTo>
                  <a:lnTo>
                    <a:pt x="86897" y="75072"/>
                  </a:lnTo>
                  <a:lnTo>
                    <a:pt x="87462" y="75129"/>
                  </a:lnTo>
                  <a:lnTo>
                    <a:pt x="88028" y="75185"/>
                  </a:lnTo>
                  <a:lnTo>
                    <a:pt x="88537" y="75242"/>
                  </a:lnTo>
                  <a:lnTo>
                    <a:pt x="89216" y="75185"/>
                  </a:lnTo>
                  <a:lnTo>
                    <a:pt x="89895" y="75129"/>
                  </a:lnTo>
                  <a:lnTo>
                    <a:pt x="90574" y="74959"/>
                  </a:lnTo>
                  <a:lnTo>
                    <a:pt x="91196" y="74789"/>
                  </a:lnTo>
                  <a:lnTo>
                    <a:pt x="91819" y="74563"/>
                  </a:lnTo>
                  <a:lnTo>
                    <a:pt x="92441" y="74280"/>
                  </a:lnTo>
                  <a:lnTo>
                    <a:pt x="93007" y="73941"/>
                  </a:lnTo>
                  <a:lnTo>
                    <a:pt x="93572" y="73545"/>
                  </a:lnTo>
                  <a:lnTo>
                    <a:pt x="94138" y="73092"/>
                  </a:lnTo>
                  <a:lnTo>
                    <a:pt x="94647" y="72583"/>
                  </a:lnTo>
                  <a:lnTo>
                    <a:pt x="95043" y="72074"/>
                  </a:lnTo>
                  <a:lnTo>
                    <a:pt x="95496" y="71565"/>
                  </a:lnTo>
                  <a:lnTo>
                    <a:pt x="95835" y="70942"/>
                  </a:lnTo>
                  <a:lnTo>
                    <a:pt x="96118" y="70320"/>
                  </a:lnTo>
                  <a:lnTo>
                    <a:pt x="96401" y="69698"/>
                  </a:lnTo>
                  <a:lnTo>
                    <a:pt x="96627" y="69019"/>
                  </a:lnTo>
                  <a:lnTo>
                    <a:pt x="104491" y="39601"/>
                  </a:lnTo>
                  <a:lnTo>
                    <a:pt x="104887" y="39375"/>
                  </a:lnTo>
                  <a:lnTo>
                    <a:pt x="105226" y="39205"/>
                  </a:lnTo>
                  <a:lnTo>
                    <a:pt x="105622" y="39036"/>
                  </a:lnTo>
                  <a:lnTo>
                    <a:pt x="106075" y="38922"/>
                  </a:lnTo>
                  <a:lnTo>
                    <a:pt x="106471" y="38809"/>
                  </a:lnTo>
                  <a:lnTo>
                    <a:pt x="106923" y="38753"/>
                  </a:lnTo>
                  <a:lnTo>
                    <a:pt x="107772" y="38753"/>
                  </a:lnTo>
                  <a:lnTo>
                    <a:pt x="108281" y="38809"/>
                  </a:lnTo>
                  <a:lnTo>
                    <a:pt x="108734" y="38922"/>
                  </a:lnTo>
                  <a:lnTo>
                    <a:pt x="109186" y="39092"/>
                  </a:lnTo>
                  <a:lnTo>
                    <a:pt x="109582" y="39262"/>
                  </a:lnTo>
                  <a:lnTo>
                    <a:pt x="110035" y="39488"/>
                  </a:lnTo>
                  <a:lnTo>
                    <a:pt x="110431" y="39771"/>
                  </a:lnTo>
                  <a:lnTo>
                    <a:pt x="110770" y="40054"/>
                  </a:lnTo>
                  <a:lnTo>
                    <a:pt x="111110" y="40393"/>
                  </a:lnTo>
                  <a:lnTo>
                    <a:pt x="111393" y="40733"/>
                  </a:lnTo>
                  <a:lnTo>
                    <a:pt x="111676" y="41129"/>
                  </a:lnTo>
                  <a:lnTo>
                    <a:pt x="111902" y="41525"/>
                  </a:lnTo>
                  <a:lnTo>
                    <a:pt x="112072" y="41921"/>
                  </a:lnTo>
                  <a:lnTo>
                    <a:pt x="112241" y="42373"/>
                  </a:lnTo>
                  <a:lnTo>
                    <a:pt x="112354" y="42882"/>
                  </a:lnTo>
                  <a:lnTo>
                    <a:pt x="112411" y="43335"/>
                  </a:lnTo>
                  <a:lnTo>
                    <a:pt x="112468" y="43844"/>
                  </a:lnTo>
                  <a:lnTo>
                    <a:pt x="112411" y="45428"/>
                  </a:lnTo>
                  <a:lnTo>
                    <a:pt x="112354" y="47069"/>
                  </a:lnTo>
                  <a:lnTo>
                    <a:pt x="112298" y="48596"/>
                  </a:lnTo>
                  <a:lnTo>
                    <a:pt x="112128" y="50124"/>
                  </a:lnTo>
                  <a:lnTo>
                    <a:pt x="111958" y="51651"/>
                  </a:lnTo>
                  <a:lnTo>
                    <a:pt x="111732" y="53122"/>
                  </a:lnTo>
                  <a:lnTo>
                    <a:pt x="111506" y="54593"/>
                  </a:lnTo>
                  <a:lnTo>
                    <a:pt x="111166" y="56007"/>
                  </a:lnTo>
                  <a:lnTo>
                    <a:pt x="110827" y="57422"/>
                  </a:lnTo>
                  <a:lnTo>
                    <a:pt x="110488" y="58779"/>
                  </a:lnTo>
                  <a:lnTo>
                    <a:pt x="110035" y="60194"/>
                  </a:lnTo>
                  <a:lnTo>
                    <a:pt x="109582" y="61551"/>
                  </a:lnTo>
                  <a:lnTo>
                    <a:pt x="109017" y="62909"/>
                  </a:lnTo>
                  <a:lnTo>
                    <a:pt x="108451" y="64267"/>
                  </a:lnTo>
                  <a:lnTo>
                    <a:pt x="107885" y="65568"/>
                  </a:lnTo>
                  <a:lnTo>
                    <a:pt x="107206" y="66926"/>
                  </a:lnTo>
                  <a:lnTo>
                    <a:pt x="106697" y="66813"/>
                  </a:lnTo>
                  <a:lnTo>
                    <a:pt x="106131" y="66699"/>
                  </a:lnTo>
                  <a:lnTo>
                    <a:pt x="105566" y="66643"/>
                  </a:lnTo>
                  <a:lnTo>
                    <a:pt x="105000" y="66586"/>
                  </a:lnTo>
                  <a:lnTo>
                    <a:pt x="104887" y="66586"/>
                  </a:lnTo>
                  <a:lnTo>
                    <a:pt x="104038" y="66643"/>
                  </a:lnTo>
                  <a:lnTo>
                    <a:pt x="103190" y="66756"/>
                  </a:lnTo>
                  <a:lnTo>
                    <a:pt x="102398" y="66982"/>
                  </a:lnTo>
                  <a:lnTo>
                    <a:pt x="101606" y="67265"/>
                  </a:lnTo>
                  <a:lnTo>
                    <a:pt x="100870" y="67605"/>
                  </a:lnTo>
                  <a:lnTo>
                    <a:pt x="100191" y="68001"/>
                  </a:lnTo>
                  <a:lnTo>
                    <a:pt x="99512" y="68510"/>
                  </a:lnTo>
                  <a:lnTo>
                    <a:pt x="98890" y="69076"/>
                  </a:lnTo>
                  <a:lnTo>
                    <a:pt x="90121" y="77844"/>
                  </a:lnTo>
                  <a:lnTo>
                    <a:pt x="89556" y="77392"/>
                  </a:lnTo>
                  <a:lnTo>
                    <a:pt x="88933" y="76996"/>
                  </a:lnTo>
                  <a:lnTo>
                    <a:pt x="87689" y="76260"/>
                  </a:lnTo>
                  <a:lnTo>
                    <a:pt x="86444" y="75638"/>
                  </a:lnTo>
                  <a:lnTo>
                    <a:pt x="85086" y="75185"/>
                  </a:lnTo>
                  <a:lnTo>
                    <a:pt x="83785" y="74846"/>
                  </a:lnTo>
                  <a:lnTo>
                    <a:pt x="82427" y="74620"/>
                  </a:lnTo>
                  <a:lnTo>
                    <a:pt x="81070" y="74507"/>
                  </a:lnTo>
                  <a:lnTo>
                    <a:pt x="79712" y="74563"/>
                  </a:lnTo>
                  <a:lnTo>
                    <a:pt x="78354" y="74676"/>
                  </a:lnTo>
                  <a:lnTo>
                    <a:pt x="76996" y="74959"/>
                  </a:lnTo>
                  <a:lnTo>
                    <a:pt x="75695" y="75299"/>
                  </a:lnTo>
                  <a:lnTo>
                    <a:pt x="74394" y="75808"/>
                  </a:lnTo>
                  <a:lnTo>
                    <a:pt x="73206" y="76430"/>
                  </a:lnTo>
                  <a:lnTo>
                    <a:pt x="72018" y="77165"/>
                  </a:lnTo>
                  <a:lnTo>
                    <a:pt x="70887" y="78014"/>
                  </a:lnTo>
                  <a:lnTo>
                    <a:pt x="69812" y="78919"/>
                  </a:lnTo>
                  <a:lnTo>
                    <a:pt x="69642" y="79202"/>
                  </a:lnTo>
                  <a:lnTo>
                    <a:pt x="69472" y="79485"/>
                  </a:lnTo>
                  <a:lnTo>
                    <a:pt x="69359" y="79768"/>
                  </a:lnTo>
                  <a:lnTo>
                    <a:pt x="69302" y="80051"/>
                  </a:lnTo>
                  <a:lnTo>
                    <a:pt x="69302" y="80390"/>
                  </a:lnTo>
                  <a:lnTo>
                    <a:pt x="69359" y="80673"/>
                  </a:lnTo>
                  <a:lnTo>
                    <a:pt x="69529" y="80956"/>
                  </a:lnTo>
                  <a:lnTo>
                    <a:pt x="69698" y="81239"/>
                  </a:lnTo>
                  <a:lnTo>
                    <a:pt x="69925" y="81465"/>
                  </a:lnTo>
                  <a:lnTo>
                    <a:pt x="70264" y="81691"/>
                  </a:lnTo>
                  <a:lnTo>
                    <a:pt x="70547" y="81804"/>
                  </a:lnTo>
                  <a:lnTo>
                    <a:pt x="70943" y="81861"/>
                  </a:lnTo>
                  <a:lnTo>
                    <a:pt x="71283" y="81861"/>
                  </a:lnTo>
                  <a:lnTo>
                    <a:pt x="71622" y="81748"/>
                  </a:lnTo>
                  <a:lnTo>
                    <a:pt x="71905" y="81635"/>
                  </a:lnTo>
                  <a:lnTo>
                    <a:pt x="72188" y="81352"/>
                  </a:lnTo>
                  <a:lnTo>
                    <a:pt x="73093" y="80560"/>
                  </a:lnTo>
                  <a:lnTo>
                    <a:pt x="74055" y="79881"/>
                  </a:lnTo>
                  <a:lnTo>
                    <a:pt x="75073" y="79259"/>
                  </a:lnTo>
                  <a:lnTo>
                    <a:pt x="76148" y="78749"/>
                  </a:lnTo>
                  <a:lnTo>
                    <a:pt x="77223" y="78410"/>
                  </a:lnTo>
                  <a:lnTo>
                    <a:pt x="78354" y="78127"/>
                  </a:lnTo>
                  <a:lnTo>
                    <a:pt x="79486" y="77957"/>
                  </a:lnTo>
                  <a:lnTo>
                    <a:pt x="80617" y="77901"/>
                  </a:lnTo>
                  <a:lnTo>
                    <a:pt x="81749" y="77957"/>
                  </a:lnTo>
                  <a:lnTo>
                    <a:pt x="82880" y="78127"/>
                  </a:lnTo>
                  <a:lnTo>
                    <a:pt x="84011" y="78410"/>
                  </a:lnTo>
                  <a:lnTo>
                    <a:pt x="85086" y="78749"/>
                  </a:lnTo>
                  <a:lnTo>
                    <a:pt x="86161" y="79259"/>
                  </a:lnTo>
                  <a:lnTo>
                    <a:pt x="87123" y="79881"/>
                  </a:lnTo>
                  <a:lnTo>
                    <a:pt x="88085" y="80560"/>
                  </a:lnTo>
                  <a:lnTo>
                    <a:pt x="88990" y="81352"/>
                  </a:lnTo>
                  <a:lnTo>
                    <a:pt x="89442" y="81748"/>
                  </a:lnTo>
                  <a:lnTo>
                    <a:pt x="89895" y="81918"/>
                  </a:lnTo>
                  <a:lnTo>
                    <a:pt x="90348" y="81974"/>
                  </a:lnTo>
                  <a:lnTo>
                    <a:pt x="90744" y="81918"/>
                  </a:lnTo>
                  <a:lnTo>
                    <a:pt x="91140" y="81804"/>
                  </a:lnTo>
                  <a:lnTo>
                    <a:pt x="91422" y="81521"/>
                  </a:lnTo>
                  <a:lnTo>
                    <a:pt x="91705" y="81239"/>
                  </a:lnTo>
                  <a:lnTo>
                    <a:pt x="91875" y="80899"/>
                  </a:lnTo>
                  <a:lnTo>
                    <a:pt x="101266" y="71508"/>
                  </a:lnTo>
                  <a:lnTo>
                    <a:pt x="101662" y="71169"/>
                  </a:lnTo>
                  <a:lnTo>
                    <a:pt x="102058" y="70829"/>
                  </a:lnTo>
                  <a:lnTo>
                    <a:pt x="102511" y="70603"/>
                  </a:lnTo>
                  <a:lnTo>
                    <a:pt x="102963" y="70377"/>
                  </a:lnTo>
                  <a:lnTo>
                    <a:pt x="103416" y="70207"/>
                  </a:lnTo>
                  <a:lnTo>
                    <a:pt x="103925" y="70094"/>
                  </a:lnTo>
                  <a:lnTo>
                    <a:pt x="104434" y="70037"/>
                  </a:lnTo>
                  <a:lnTo>
                    <a:pt x="104943" y="69981"/>
                  </a:lnTo>
                  <a:lnTo>
                    <a:pt x="105509" y="70037"/>
                  </a:lnTo>
                  <a:lnTo>
                    <a:pt x="106018" y="70150"/>
                  </a:lnTo>
                  <a:lnTo>
                    <a:pt x="106527" y="70264"/>
                  </a:lnTo>
                  <a:lnTo>
                    <a:pt x="107037" y="70490"/>
                  </a:lnTo>
                  <a:lnTo>
                    <a:pt x="107206" y="70546"/>
                  </a:lnTo>
                  <a:lnTo>
                    <a:pt x="107263" y="70603"/>
                  </a:lnTo>
                  <a:lnTo>
                    <a:pt x="107659" y="70829"/>
                  </a:lnTo>
                  <a:lnTo>
                    <a:pt x="108055" y="71112"/>
                  </a:lnTo>
                  <a:lnTo>
                    <a:pt x="108394" y="71395"/>
                  </a:lnTo>
                  <a:lnTo>
                    <a:pt x="108677" y="71734"/>
                  </a:lnTo>
                  <a:lnTo>
                    <a:pt x="109017" y="72130"/>
                  </a:lnTo>
                  <a:lnTo>
                    <a:pt x="109243" y="72470"/>
                  </a:lnTo>
                  <a:lnTo>
                    <a:pt x="109469" y="72866"/>
                  </a:lnTo>
                  <a:lnTo>
                    <a:pt x="109639" y="73318"/>
                  </a:lnTo>
                  <a:lnTo>
                    <a:pt x="109809" y="73771"/>
                  </a:lnTo>
                  <a:lnTo>
                    <a:pt x="109865" y="74224"/>
                  </a:lnTo>
                  <a:lnTo>
                    <a:pt x="109922" y="74676"/>
                  </a:lnTo>
                  <a:lnTo>
                    <a:pt x="109978" y="75129"/>
                  </a:lnTo>
                  <a:lnTo>
                    <a:pt x="109922" y="75581"/>
                  </a:lnTo>
                  <a:lnTo>
                    <a:pt x="109865" y="76034"/>
                  </a:lnTo>
                  <a:lnTo>
                    <a:pt x="109752" y="76487"/>
                  </a:lnTo>
                  <a:lnTo>
                    <a:pt x="109639" y="76939"/>
                  </a:lnTo>
                  <a:lnTo>
                    <a:pt x="109469" y="77335"/>
                  </a:lnTo>
                  <a:lnTo>
                    <a:pt x="109300" y="77675"/>
                  </a:lnTo>
                  <a:lnTo>
                    <a:pt x="109017" y="78014"/>
                  </a:lnTo>
                  <a:lnTo>
                    <a:pt x="108621" y="78580"/>
                  </a:lnTo>
                  <a:lnTo>
                    <a:pt x="106923" y="80277"/>
                  </a:lnTo>
                  <a:lnTo>
                    <a:pt x="103812" y="83388"/>
                  </a:lnTo>
                  <a:lnTo>
                    <a:pt x="98607" y="88593"/>
                  </a:lnTo>
                  <a:lnTo>
                    <a:pt x="97815" y="89385"/>
                  </a:lnTo>
                  <a:lnTo>
                    <a:pt x="96967" y="90064"/>
                  </a:lnTo>
                  <a:lnTo>
                    <a:pt x="96175" y="90743"/>
                  </a:lnTo>
                  <a:lnTo>
                    <a:pt x="95383" y="91365"/>
                  </a:lnTo>
                  <a:lnTo>
                    <a:pt x="94591" y="91874"/>
                  </a:lnTo>
                  <a:lnTo>
                    <a:pt x="93799" y="92383"/>
                  </a:lnTo>
                  <a:lnTo>
                    <a:pt x="92271" y="93289"/>
                  </a:lnTo>
                  <a:lnTo>
                    <a:pt x="90800" y="93967"/>
                  </a:lnTo>
                  <a:lnTo>
                    <a:pt x="89386" y="94590"/>
                  </a:lnTo>
                  <a:lnTo>
                    <a:pt x="88141" y="95099"/>
                  </a:lnTo>
                  <a:lnTo>
                    <a:pt x="86953" y="95495"/>
                  </a:lnTo>
                  <a:lnTo>
                    <a:pt x="85539" y="96004"/>
                  </a:lnTo>
                  <a:lnTo>
                    <a:pt x="85313" y="96117"/>
                  </a:lnTo>
                  <a:lnTo>
                    <a:pt x="85143" y="96230"/>
                  </a:lnTo>
                  <a:lnTo>
                    <a:pt x="84917" y="96400"/>
                  </a:lnTo>
                  <a:lnTo>
                    <a:pt x="84747" y="96626"/>
                  </a:lnTo>
                  <a:lnTo>
                    <a:pt x="84634" y="96853"/>
                  </a:lnTo>
                  <a:lnTo>
                    <a:pt x="84577" y="97079"/>
                  </a:lnTo>
                  <a:lnTo>
                    <a:pt x="84521" y="97305"/>
                  </a:lnTo>
                  <a:lnTo>
                    <a:pt x="84464" y="97588"/>
                  </a:lnTo>
                  <a:lnTo>
                    <a:pt x="84464" y="114164"/>
                  </a:lnTo>
                  <a:lnTo>
                    <a:pt x="84521" y="114503"/>
                  </a:lnTo>
                  <a:lnTo>
                    <a:pt x="84634" y="114786"/>
                  </a:lnTo>
                  <a:lnTo>
                    <a:pt x="84747" y="115126"/>
                  </a:lnTo>
                  <a:lnTo>
                    <a:pt x="84973" y="115352"/>
                  </a:lnTo>
                  <a:lnTo>
                    <a:pt x="85199" y="115578"/>
                  </a:lnTo>
                  <a:lnTo>
                    <a:pt x="85539" y="115691"/>
                  </a:lnTo>
                  <a:lnTo>
                    <a:pt x="85822" y="115804"/>
                  </a:lnTo>
                  <a:lnTo>
                    <a:pt x="86161" y="115861"/>
                  </a:lnTo>
                  <a:lnTo>
                    <a:pt x="86501" y="115804"/>
                  </a:lnTo>
                  <a:lnTo>
                    <a:pt x="86840" y="115691"/>
                  </a:lnTo>
                  <a:lnTo>
                    <a:pt x="87123" y="115578"/>
                  </a:lnTo>
                  <a:lnTo>
                    <a:pt x="87349" y="115352"/>
                  </a:lnTo>
                  <a:lnTo>
                    <a:pt x="87576" y="115126"/>
                  </a:lnTo>
                  <a:lnTo>
                    <a:pt x="87745" y="114786"/>
                  </a:lnTo>
                  <a:lnTo>
                    <a:pt x="87858" y="114503"/>
                  </a:lnTo>
                  <a:lnTo>
                    <a:pt x="87858" y="114164"/>
                  </a:lnTo>
                  <a:lnTo>
                    <a:pt x="87858" y="98776"/>
                  </a:lnTo>
                  <a:lnTo>
                    <a:pt x="88085" y="98663"/>
                  </a:lnTo>
                  <a:lnTo>
                    <a:pt x="89386" y="98210"/>
                  </a:lnTo>
                  <a:lnTo>
                    <a:pt x="90800" y="97701"/>
                  </a:lnTo>
                  <a:lnTo>
                    <a:pt x="92271" y="97022"/>
                  </a:lnTo>
                  <a:lnTo>
                    <a:pt x="93912" y="96230"/>
                  </a:lnTo>
                  <a:lnTo>
                    <a:pt x="94760" y="95778"/>
                  </a:lnTo>
                  <a:lnTo>
                    <a:pt x="95609" y="95269"/>
                  </a:lnTo>
                  <a:lnTo>
                    <a:pt x="96514" y="94703"/>
                  </a:lnTo>
                  <a:lnTo>
                    <a:pt x="97363" y="94081"/>
                  </a:lnTo>
                  <a:lnTo>
                    <a:pt x="98268" y="93402"/>
                  </a:lnTo>
                  <a:lnTo>
                    <a:pt x="99173" y="92666"/>
                  </a:lnTo>
                  <a:lnTo>
                    <a:pt x="100078" y="91874"/>
                  </a:lnTo>
                  <a:lnTo>
                    <a:pt x="100983" y="90969"/>
                  </a:lnTo>
                  <a:lnTo>
                    <a:pt x="106245" y="85764"/>
                  </a:lnTo>
                  <a:lnTo>
                    <a:pt x="109526" y="82483"/>
                  </a:lnTo>
                  <a:lnTo>
                    <a:pt x="110601" y="81352"/>
                  </a:lnTo>
                  <a:lnTo>
                    <a:pt x="111393" y="80560"/>
                  </a:lnTo>
                  <a:lnTo>
                    <a:pt x="111902" y="79881"/>
                  </a:lnTo>
                  <a:lnTo>
                    <a:pt x="112298" y="79315"/>
                  </a:lnTo>
                  <a:lnTo>
                    <a:pt x="112524" y="78806"/>
                  </a:lnTo>
                  <a:lnTo>
                    <a:pt x="112807" y="78184"/>
                  </a:lnTo>
                  <a:lnTo>
                    <a:pt x="113033" y="77561"/>
                  </a:lnTo>
                  <a:lnTo>
                    <a:pt x="113147" y="76939"/>
                  </a:lnTo>
                  <a:lnTo>
                    <a:pt x="113316" y="76317"/>
                  </a:lnTo>
                  <a:lnTo>
                    <a:pt x="113373" y="75695"/>
                  </a:lnTo>
                  <a:lnTo>
                    <a:pt x="113373" y="75016"/>
                  </a:lnTo>
                  <a:lnTo>
                    <a:pt x="113373" y="74393"/>
                  </a:lnTo>
                  <a:lnTo>
                    <a:pt x="113260" y="73771"/>
                  </a:lnTo>
                  <a:lnTo>
                    <a:pt x="113147" y="73205"/>
                  </a:lnTo>
                  <a:lnTo>
                    <a:pt x="112977" y="72583"/>
                  </a:lnTo>
                  <a:lnTo>
                    <a:pt x="112807" y="72017"/>
                  </a:lnTo>
                  <a:lnTo>
                    <a:pt x="112524" y="71452"/>
                  </a:lnTo>
                  <a:lnTo>
                    <a:pt x="112241" y="70886"/>
                  </a:lnTo>
                  <a:lnTo>
                    <a:pt x="111958" y="70377"/>
                  </a:lnTo>
                  <a:lnTo>
                    <a:pt x="111562" y="69868"/>
                  </a:lnTo>
                  <a:lnTo>
                    <a:pt x="111166" y="69358"/>
                  </a:lnTo>
                  <a:lnTo>
                    <a:pt x="110714" y="68906"/>
                  </a:lnTo>
                  <a:lnTo>
                    <a:pt x="110205" y="68510"/>
                  </a:lnTo>
                  <a:lnTo>
                    <a:pt x="110940" y="67039"/>
                  </a:lnTo>
                  <a:lnTo>
                    <a:pt x="111562" y="65625"/>
                  </a:lnTo>
                  <a:lnTo>
                    <a:pt x="112185" y="64210"/>
                  </a:lnTo>
                  <a:lnTo>
                    <a:pt x="112751" y="62739"/>
                  </a:lnTo>
                  <a:lnTo>
                    <a:pt x="113260" y="61269"/>
                  </a:lnTo>
                  <a:lnTo>
                    <a:pt x="113712" y="59798"/>
                  </a:lnTo>
                  <a:lnTo>
                    <a:pt x="114108" y="58327"/>
                  </a:lnTo>
                  <a:lnTo>
                    <a:pt x="114504" y="56799"/>
                  </a:lnTo>
                  <a:lnTo>
                    <a:pt x="114787" y="55272"/>
                  </a:lnTo>
                  <a:lnTo>
                    <a:pt x="115070" y="53744"/>
                  </a:lnTo>
                  <a:lnTo>
                    <a:pt x="115353" y="52160"/>
                  </a:lnTo>
                  <a:lnTo>
                    <a:pt x="115523" y="50576"/>
                  </a:lnTo>
                  <a:lnTo>
                    <a:pt x="115636" y="48936"/>
                  </a:lnTo>
                  <a:lnTo>
                    <a:pt x="115749" y="47239"/>
                  </a:lnTo>
                  <a:lnTo>
                    <a:pt x="115805" y="45541"/>
                  </a:lnTo>
                  <a:lnTo>
                    <a:pt x="115862" y="43844"/>
                  </a:lnTo>
                  <a:lnTo>
                    <a:pt x="115805" y="42996"/>
                  </a:lnTo>
                  <a:lnTo>
                    <a:pt x="115692" y="42204"/>
                  </a:lnTo>
                  <a:lnTo>
                    <a:pt x="115523" y="41412"/>
                  </a:lnTo>
                  <a:lnTo>
                    <a:pt x="115240" y="40676"/>
                  </a:lnTo>
                  <a:lnTo>
                    <a:pt x="114900" y="39997"/>
                  </a:lnTo>
                  <a:lnTo>
                    <a:pt x="114504" y="39318"/>
                  </a:lnTo>
                  <a:lnTo>
                    <a:pt x="114108" y="38640"/>
                  </a:lnTo>
                  <a:lnTo>
                    <a:pt x="113599" y="38074"/>
                  </a:lnTo>
                  <a:lnTo>
                    <a:pt x="113033" y="37508"/>
                  </a:lnTo>
                  <a:lnTo>
                    <a:pt x="112411" y="37055"/>
                  </a:lnTo>
                  <a:lnTo>
                    <a:pt x="111789" y="36603"/>
                  </a:lnTo>
                  <a:lnTo>
                    <a:pt x="111110" y="36207"/>
                  </a:lnTo>
                  <a:lnTo>
                    <a:pt x="110374" y="35924"/>
                  </a:lnTo>
                  <a:lnTo>
                    <a:pt x="109639" y="35641"/>
                  </a:lnTo>
                  <a:lnTo>
                    <a:pt x="108847" y="35471"/>
                  </a:lnTo>
                  <a:lnTo>
                    <a:pt x="108055" y="35358"/>
                  </a:lnTo>
                  <a:lnTo>
                    <a:pt x="106810" y="35358"/>
                  </a:lnTo>
                  <a:lnTo>
                    <a:pt x="106188" y="35415"/>
                  </a:lnTo>
                  <a:lnTo>
                    <a:pt x="105566" y="35528"/>
                  </a:lnTo>
                  <a:lnTo>
                    <a:pt x="108677" y="24044"/>
                  </a:lnTo>
                  <a:lnTo>
                    <a:pt x="108790" y="23478"/>
                  </a:lnTo>
                  <a:lnTo>
                    <a:pt x="108904" y="22969"/>
                  </a:lnTo>
                  <a:lnTo>
                    <a:pt x="108960" y="22403"/>
                  </a:lnTo>
                  <a:lnTo>
                    <a:pt x="108960" y="21894"/>
                  </a:lnTo>
                  <a:lnTo>
                    <a:pt x="108904" y="21215"/>
                  </a:lnTo>
                  <a:lnTo>
                    <a:pt x="108847" y="20536"/>
                  </a:lnTo>
                  <a:lnTo>
                    <a:pt x="108677" y="19857"/>
                  </a:lnTo>
                  <a:lnTo>
                    <a:pt x="108508" y="19235"/>
                  </a:lnTo>
                  <a:lnTo>
                    <a:pt x="108281" y="18613"/>
                  </a:lnTo>
                  <a:lnTo>
                    <a:pt x="107998" y="17991"/>
                  </a:lnTo>
                  <a:lnTo>
                    <a:pt x="107659" y="17368"/>
                  </a:lnTo>
                  <a:lnTo>
                    <a:pt x="107263" y="16859"/>
                  </a:lnTo>
                  <a:lnTo>
                    <a:pt x="106810" y="16293"/>
                  </a:lnTo>
                  <a:lnTo>
                    <a:pt x="106358" y="15784"/>
                  </a:lnTo>
                  <a:lnTo>
                    <a:pt x="105792" y="15332"/>
                  </a:lnTo>
                  <a:lnTo>
                    <a:pt x="105283" y="14936"/>
                  </a:lnTo>
                  <a:lnTo>
                    <a:pt x="104661" y="14596"/>
                  </a:lnTo>
                  <a:lnTo>
                    <a:pt x="104095" y="14257"/>
                  </a:lnTo>
                  <a:lnTo>
                    <a:pt x="103416" y="14030"/>
                  </a:lnTo>
                  <a:lnTo>
                    <a:pt x="102737" y="13804"/>
                  </a:lnTo>
                  <a:lnTo>
                    <a:pt x="80504" y="7864"/>
                  </a:lnTo>
                  <a:lnTo>
                    <a:pt x="80051" y="7751"/>
                  </a:lnTo>
                  <a:lnTo>
                    <a:pt x="79938" y="6959"/>
                  </a:lnTo>
                  <a:lnTo>
                    <a:pt x="79768" y="6167"/>
                  </a:lnTo>
                  <a:lnTo>
                    <a:pt x="79542" y="5431"/>
                  </a:lnTo>
                  <a:lnTo>
                    <a:pt x="79259" y="4696"/>
                  </a:lnTo>
                  <a:lnTo>
                    <a:pt x="78863" y="4017"/>
                  </a:lnTo>
                  <a:lnTo>
                    <a:pt x="78411" y="3395"/>
                  </a:lnTo>
                  <a:lnTo>
                    <a:pt x="77958" y="2773"/>
                  </a:lnTo>
                  <a:lnTo>
                    <a:pt x="77392" y="2263"/>
                  </a:lnTo>
                  <a:lnTo>
                    <a:pt x="76827" y="1754"/>
                  </a:lnTo>
                  <a:lnTo>
                    <a:pt x="76204" y="1302"/>
                  </a:lnTo>
                  <a:lnTo>
                    <a:pt x="75525" y="906"/>
                  </a:lnTo>
                  <a:lnTo>
                    <a:pt x="74847" y="566"/>
                  </a:lnTo>
                  <a:lnTo>
                    <a:pt x="74111" y="340"/>
                  </a:lnTo>
                  <a:lnTo>
                    <a:pt x="73319" y="170"/>
                  </a:lnTo>
                  <a:lnTo>
                    <a:pt x="725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8"/>
            <p:cNvSpPr/>
            <p:nvPr/>
          </p:nvSpPr>
          <p:spPr>
            <a:xfrm>
              <a:off x="5546075" y="1626325"/>
              <a:ext cx="275825" cy="339475"/>
            </a:xfrm>
            <a:custGeom>
              <a:avLst/>
              <a:gdLst/>
              <a:ahLst/>
              <a:cxnLst/>
              <a:rect l="l" t="t" r="r" b="b"/>
              <a:pathLst>
                <a:path w="11033" h="13579" extrusionOk="0">
                  <a:moveTo>
                    <a:pt x="5544" y="6563"/>
                  </a:moveTo>
                  <a:lnTo>
                    <a:pt x="6280" y="8487"/>
                  </a:lnTo>
                  <a:lnTo>
                    <a:pt x="4809" y="8487"/>
                  </a:lnTo>
                  <a:lnTo>
                    <a:pt x="5544" y="6563"/>
                  </a:lnTo>
                  <a:close/>
                  <a:moveTo>
                    <a:pt x="5262" y="1"/>
                  </a:moveTo>
                  <a:lnTo>
                    <a:pt x="5035" y="57"/>
                  </a:lnTo>
                  <a:lnTo>
                    <a:pt x="4809" y="170"/>
                  </a:lnTo>
                  <a:lnTo>
                    <a:pt x="4583" y="283"/>
                  </a:lnTo>
                  <a:lnTo>
                    <a:pt x="4356" y="453"/>
                  </a:lnTo>
                  <a:lnTo>
                    <a:pt x="4187" y="680"/>
                  </a:lnTo>
                  <a:lnTo>
                    <a:pt x="4074" y="849"/>
                  </a:lnTo>
                  <a:lnTo>
                    <a:pt x="3960" y="1132"/>
                  </a:lnTo>
                  <a:lnTo>
                    <a:pt x="113" y="11315"/>
                  </a:lnTo>
                  <a:lnTo>
                    <a:pt x="57" y="11598"/>
                  </a:lnTo>
                  <a:lnTo>
                    <a:pt x="0" y="11937"/>
                  </a:lnTo>
                  <a:lnTo>
                    <a:pt x="57" y="12277"/>
                  </a:lnTo>
                  <a:lnTo>
                    <a:pt x="170" y="12616"/>
                  </a:lnTo>
                  <a:lnTo>
                    <a:pt x="340" y="12899"/>
                  </a:lnTo>
                  <a:lnTo>
                    <a:pt x="566" y="13125"/>
                  </a:lnTo>
                  <a:lnTo>
                    <a:pt x="792" y="13295"/>
                  </a:lnTo>
                  <a:lnTo>
                    <a:pt x="1132" y="13465"/>
                  </a:lnTo>
                  <a:lnTo>
                    <a:pt x="1471" y="13578"/>
                  </a:lnTo>
                  <a:lnTo>
                    <a:pt x="1754" y="13578"/>
                  </a:lnTo>
                  <a:lnTo>
                    <a:pt x="2094" y="13521"/>
                  </a:lnTo>
                  <a:lnTo>
                    <a:pt x="2433" y="13408"/>
                  </a:lnTo>
                  <a:lnTo>
                    <a:pt x="2716" y="13295"/>
                  </a:lnTo>
                  <a:lnTo>
                    <a:pt x="2942" y="13069"/>
                  </a:lnTo>
                  <a:lnTo>
                    <a:pt x="3168" y="12786"/>
                  </a:lnTo>
                  <a:lnTo>
                    <a:pt x="3282" y="12503"/>
                  </a:lnTo>
                  <a:lnTo>
                    <a:pt x="3508" y="11881"/>
                  </a:lnTo>
                  <a:lnTo>
                    <a:pt x="7525" y="11881"/>
                  </a:lnTo>
                  <a:lnTo>
                    <a:pt x="7751" y="12503"/>
                  </a:lnTo>
                  <a:lnTo>
                    <a:pt x="7864" y="12729"/>
                  </a:lnTo>
                  <a:lnTo>
                    <a:pt x="8034" y="12956"/>
                  </a:lnTo>
                  <a:lnTo>
                    <a:pt x="8203" y="13125"/>
                  </a:lnTo>
                  <a:lnTo>
                    <a:pt x="8373" y="13295"/>
                  </a:lnTo>
                  <a:lnTo>
                    <a:pt x="8599" y="13408"/>
                  </a:lnTo>
                  <a:lnTo>
                    <a:pt x="8826" y="13521"/>
                  </a:lnTo>
                  <a:lnTo>
                    <a:pt x="9109" y="13578"/>
                  </a:lnTo>
                  <a:lnTo>
                    <a:pt x="9674" y="13578"/>
                  </a:lnTo>
                  <a:lnTo>
                    <a:pt x="9957" y="13465"/>
                  </a:lnTo>
                  <a:lnTo>
                    <a:pt x="10240" y="13295"/>
                  </a:lnTo>
                  <a:lnTo>
                    <a:pt x="10523" y="13125"/>
                  </a:lnTo>
                  <a:lnTo>
                    <a:pt x="10749" y="12899"/>
                  </a:lnTo>
                  <a:lnTo>
                    <a:pt x="10919" y="12616"/>
                  </a:lnTo>
                  <a:lnTo>
                    <a:pt x="10975" y="12277"/>
                  </a:lnTo>
                  <a:lnTo>
                    <a:pt x="11032" y="11937"/>
                  </a:lnTo>
                  <a:lnTo>
                    <a:pt x="11032" y="11598"/>
                  </a:lnTo>
                  <a:lnTo>
                    <a:pt x="10919" y="11315"/>
                  </a:lnTo>
                  <a:lnTo>
                    <a:pt x="7129" y="1132"/>
                  </a:lnTo>
                  <a:lnTo>
                    <a:pt x="7015" y="849"/>
                  </a:lnTo>
                  <a:lnTo>
                    <a:pt x="6846" y="680"/>
                  </a:lnTo>
                  <a:lnTo>
                    <a:pt x="6676" y="453"/>
                  </a:lnTo>
                  <a:lnTo>
                    <a:pt x="6506" y="283"/>
                  </a:lnTo>
                  <a:lnTo>
                    <a:pt x="6280" y="170"/>
                  </a:lnTo>
                  <a:lnTo>
                    <a:pt x="6054" y="57"/>
                  </a:lnTo>
                  <a:lnTo>
                    <a:pt x="57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8"/>
            <p:cNvSpPr/>
            <p:nvPr/>
          </p:nvSpPr>
          <p:spPr>
            <a:xfrm>
              <a:off x="6043900" y="2757775"/>
              <a:ext cx="275825" cy="339475"/>
            </a:xfrm>
            <a:custGeom>
              <a:avLst/>
              <a:gdLst/>
              <a:ahLst/>
              <a:cxnLst/>
              <a:rect l="l" t="t" r="r" b="b"/>
              <a:pathLst>
                <a:path w="11033" h="13579" extrusionOk="0">
                  <a:moveTo>
                    <a:pt x="5545" y="6563"/>
                  </a:moveTo>
                  <a:lnTo>
                    <a:pt x="6281" y="8487"/>
                  </a:lnTo>
                  <a:lnTo>
                    <a:pt x="4810" y="8487"/>
                  </a:lnTo>
                  <a:lnTo>
                    <a:pt x="5545" y="6563"/>
                  </a:lnTo>
                  <a:close/>
                  <a:moveTo>
                    <a:pt x="5545" y="1"/>
                  </a:moveTo>
                  <a:lnTo>
                    <a:pt x="5262" y="57"/>
                  </a:lnTo>
                  <a:lnTo>
                    <a:pt x="5036" y="114"/>
                  </a:lnTo>
                  <a:lnTo>
                    <a:pt x="4810" y="170"/>
                  </a:lnTo>
                  <a:lnTo>
                    <a:pt x="4583" y="284"/>
                  </a:lnTo>
                  <a:lnTo>
                    <a:pt x="4357" y="453"/>
                  </a:lnTo>
                  <a:lnTo>
                    <a:pt x="4187" y="680"/>
                  </a:lnTo>
                  <a:lnTo>
                    <a:pt x="4074" y="849"/>
                  </a:lnTo>
                  <a:lnTo>
                    <a:pt x="3961" y="1132"/>
                  </a:lnTo>
                  <a:lnTo>
                    <a:pt x="114" y="11315"/>
                  </a:lnTo>
                  <a:lnTo>
                    <a:pt x="58" y="11598"/>
                  </a:lnTo>
                  <a:lnTo>
                    <a:pt x="1" y="11937"/>
                  </a:lnTo>
                  <a:lnTo>
                    <a:pt x="58" y="12277"/>
                  </a:lnTo>
                  <a:lnTo>
                    <a:pt x="171" y="12616"/>
                  </a:lnTo>
                  <a:lnTo>
                    <a:pt x="340" y="12899"/>
                  </a:lnTo>
                  <a:lnTo>
                    <a:pt x="567" y="13125"/>
                  </a:lnTo>
                  <a:lnTo>
                    <a:pt x="793" y="13352"/>
                  </a:lnTo>
                  <a:lnTo>
                    <a:pt x="1132" y="13465"/>
                  </a:lnTo>
                  <a:lnTo>
                    <a:pt x="1472" y="13578"/>
                  </a:lnTo>
                  <a:lnTo>
                    <a:pt x="1755" y="13578"/>
                  </a:lnTo>
                  <a:lnTo>
                    <a:pt x="2094" y="13521"/>
                  </a:lnTo>
                  <a:lnTo>
                    <a:pt x="2434" y="13408"/>
                  </a:lnTo>
                  <a:lnTo>
                    <a:pt x="2716" y="13295"/>
                  </a:lnTo>
                  <a:lnTo>
                    <a:pt x="2943" y="13069"/>
                  </a:lnTo>
                  <a:lnTo>
                    <a:pt x="3169" y="12786"/>
                  </a:lnTo>
                  <a:lnTo>
                    <a:pt x="3282" y="12503"/>
                  </a:lnTo>
                  <a:lnTo>
                    <a:pt x="3509" y="11881"/>
                  </a:lnTo>
                  <a:lnTo>
                    <a:pt x="7525" y="11881"/>
                  </a:lnTo>
                  <a:lnTo>
                    <a:pt x="7751" y="12503"/>
                  </a:lnTo>
                  <a:lnTo>
                    <a:pt x="7865" y="12729"/>
                  </a:lnTo>
                  <a:lnTo>
                    <a:pt x="8034" y="12956"/>
                  </a:lnTo>
                  <a:lnTo>
                    <a:pt x="8204" y="13125"/>
                  </a:lnTo>
                  <a:lnTo>
                    <a:pt x="8374" y="13295"/>
                  </a:lnTo>
                  <a:lnTo>
                    <a:pt x="8600" y="13408"/>
                  </a:lnTo>
                  <a:lnTo>
                    <a:pt x="8826" y="13521"/>
                  </a:lnTo>
                  <a:lnTo>
                    <a:pt x="9109" y="13578"/>
                  </a:lnTo>
                  <a:lnTo>
                    <a:pt x="9675" y="13578"/>
                  </a:lnTo>
                  <a:lnTo>
                    <a:pt x="9958" y="13465"/>
                  </a:lnTo>
                  <a:lnTo>
                    <a:pt x="10241" y="13352"/>
                  </a:lnTo>
                  <a:lnTo>
                    <a:pt x="10524" y="13125"/>
                  </a:lnTo>
                  <a:lnTo>
                    <a:pt x="10750" y="12899"/>
                  </a:lnTo>
                  <a:lnTo>
                    <a:pt x="10920" y="12616"/>
                  </a:lnTo>
                  <a:lnTo>
                    <a:pt x="10976" y="12277"/>
                  </a:lnTo>
                  <a:lnTo>
                    <a:pt x="11033" y="11937"/>
                  </a:lnTo>
                  <a:lnTo>
                    <a:pt x="11033" y="11598"/>
                  </a:lnTo>
                  <a:lnTo>
                    <a:pt x="10920" y="11315"/>
                  </a:lnTo>
                  <a:lnTo>
                    <a:pt x="7129" y="1132"/>
                  </a:lnTo>
                  <a:lnTo>
                    <a:pt x="7016" y="849"/>
                  </a:lnTo>
                  <a:lnTo>
                    <a:pt x="6846" y="680"/>
                  </a:lnTo>
                  <a:lnTo>
                    <a:pt x="6677" y="453"/>
                  </a:lnTo>
                  <a:lnTo>
                    <a:pt x="6507" y="284"/>
                  </a:lnTo>
                  <a:lnTo>
                    <a:pt x="6281" y="170"/>
                  </a:lnTo>
                  <a:lnTo>
                    <a:pt x="6054" y="114"/>
                  </a:lnTo>
                  <a:lnTo>
                    <a:pt x="5771" y="57"/>
                  </a:lnTo>
                  <a:lnTo>
                    <a:pt x="55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8"/>
            <p:cNvSpPr/>
            <p:nvPr/>
          </p:nvSpPr>
          <p:spPr>
            <a:xfrm>
              <a:off x="5608300" y="2088800"/>
              <a:ext cx="650625" cy="571425"/>
            </a:xfrm>
            <a:custGeom>
              <a:avLst/>
              <a:gdLst/>
              <a:ahLst/>
              <a:cxnLst/>
              <a:rect l="l" t="t" r="r" b="b"/>
              <a:pathLst>
                <a:path w="26025" h="22857" extrusionOk="0">
                  <a:moveTo>
                    <a:pt x="18274" y="3395"/>
                  </a:moveTo>
                  <a:lnTo>
                    <a:pt x="18783" y="3508"/>
                  </a:lnTo>
                  <a:lnTo>
                    <a:pt x="19235" y="3621"/>
                  </a:lnTo>
                  <a:lnTo>
                    <a:pt x="19688" y="3848"/>
                  </a:lnTo>
                  <a:lnTo>
                    <a:pt x="20140" y="4074"/>
                  </a:lnTo>
                  <a:lnTo>
                    <a:pt x="20537" y="4357"/>
                  </a:lnTo>
                  <a:lnTo>
                    <a:pt x="20933" y="4640"/>
                  </a:lnTo>
                  <a:lnTo>
                    <a:pt x="21329" y="5036"/>
                  </a:lnTo>
                  <a:lnTo>
                    <a:pt x="21611" y="5432"/>
                  </a:lnTo>
                  <a:lnTo>
                    <a:pt x="21894" y="5828"/>
                  </a:lnTo>
                  <a:lnTo>
                    <a:pt x="22121" y="6280"/>
                  </a:lnTo>
                  <a:lnTo>
                    <a:pt x="22290" y="6790"/>
                  </a:lnTo>
                  <a:lnTo>
                    <a:pt x="22460" y="7242"/>
                  </a:lnTo>
                  <a:lnTo>
                    <a:pt x="22573" y="7751"/>
                  </a:lnTo>
                  <a:lnTo>
                    <a:pt x="22630" y="8260"/>
                  </a:lnTo>
                  <a:lnTo>
                    <a:pt x="22630" y="8713"/>
                  </a:lnTo>
                  <a:lnTo>
                    <a:pt x="22573" y="9222"/>
                  </a:lnTo>
                  <a:lnTo>
                    <a:pt x="22460" y="9731"/>
                  </a:lnTo>
                  <a:lnTo>
                    <a:pt x="22347" y="10240"/>
                  </a:lnTo>
                  <a:lnTo>
                    <a:pt x="22177" y="10693"/>
                  </a:lnTo>
                  <a:lnTo>
                    <a:pt x="21951" y="11202"/>
                  </a:lnTo>
                  <a:lnTo>
                    <a:pt x="21725" y="11655"/>
                  </a:lnTo>
                  <a:lnTo>
                    <a:pt x="21385" y="12051"/>
                  </a:lnTo>
                  <a:lnTo>
                    <a:pt x="21046" y="12447"/>
                  </a:lnTo>
                  <a:lnTo>
                    <a:pt x="15275" y="18443"/>
                  </a:lnTo>
                  <a:lnTo>
                    <a:pt x="14823" y="18896"/>
                  </a:lnTo>
                  <a:lnTo>
                    <a:pt x="14257" y="19179"/>
                  </a:lnTo>
                  <a:lnTo>
                    <a:pt x="13635" y="19405"/>
                  </a:lnTo>
                  <a:lnTo>
                    <a:pt x="13012" y="19462"/>
                  </a:lnTo>
                  <a:lnTo>
                    <a:pt x="12333" y="19405"/>
                  </a:lnTo>
                  <a:lnTo>
                    <a:pt x="11768" y="19179"/>
                  </a:lnTo>
                  <a:lnTo>
                    <a:pt x="11202" y="18896"/>
                  </a:lnTo>
                  <a:lnTo>
                    <a:pt x="10693" y="18443"/>
                  </a:lnTo>
                  <a:lnTo>
                    <a:pt x="4922" y="12447"/>
                  </a:lnTo>
                  <a:lnTo>
                    <a:pt x="4583" y="12051"/>
                  </a:lnTo>
                  <a:lnTo>
                    <a:pt x="4300" y="11655"/>
                  </a:lnTo>
                  <a:lnTo>
                    <a:pt x="4017" y="11202"/>
                  </a:lnTo>
                  <a:lnTo>
                    <a:pt x="3791" y="10693"/>
                  </a:lnTo>
                  <a:lnTo>
                    <a:pt x="3621" y="10240"/>
                  </a:lnTo>
                  <a:lnTo>
                    <a:pt x="3508" y="9731"/>
                  </a:lnTo>
                  <a:lnTo>
                    <a:pt x="3451" y="9222"/>
                  </a:lnTo>
                  <a:lnTo>
                    <a:pt x="3395" y="8713"/>
                  </a:lnTo>
                  <a:lnTo>
                    <a:pt x="3395" y="8260"/>
                  </a:lnTo>
                  <a:lnTo>
                    <a:pt x="3451" y="7751"/>
                  </a:lnTo>
                  <a:lnTo>
                    <a:pt x="3565" y="7242"/>
                  </a:lnTo>
                  <a:lnTo>
                    <a:pt x="3678" y="6790"/>
                  </a:lnTo>
                  <a:lnTo>
                    <a:pt x="3847" y="6280"/>
                  </a:lnTo>
                  <a:lnTo>
                    <a:pt x="4074" y="5828"/>
                  </a:lnTo>
                  <a:lnTo>
                    <a:pt x="4357" y="5432"/>
                  </a:lnTo>
                  <a:lnTo>
                    <a:pt x="4696" y="5036"/>
                  </a:lnTo>
                  <a:lnTo>
                    <a:pt x="5036" y="4640"/>
                  </a:lnTo>
                  <a:lnTo>
                    <a:pt x="5432" y="4357"/>
                  </a:lnTo>
                  <a:lnTo>
                    <a:pt x="5884" y="4074"/>
                  </a:lnTo>
                  <a:lnTo>
                    <a:pt x="6280" y="3848"/>
                  </a:lnTo>
                  <a:lnTo>
                    <a:pt x="6733" y="3621"/>
                  </a:lnTo>
                  <a:lnTo>
                    <a:pt x="7242" y="3508"/>
                  </a:lnTo>
                  <a:lnTo>
                    <a:pt x="7694" y="3395"/>
                  </a:lnTo>
                  <a:lnTo>
                    <a:pt x="8826" y="3395"/>
                  </a:lnTo>
                  <a:lnTo>
                    <a:pt x="9335" y="3508"/>
                  </a:lnTo>
                  <a:lnTo>
                    <a:pt x="9844" y="3621"/>
                  </a:lnTo>
                  <a:lnTo>
                    <a:pt x="10353" y="3848"/>
                  </a:lnTo>
                  <a:lnTo>
                    <a:pt x="10353" y="4074"/>
                  </a:lnTo>
                  <a:lnTo>
                    <a:pt x="10353" y="4414"/>
                  </a:lnTo>
                  <a:lnTo>
                    <a:pt x="10467" y="4696"/>
                  </a:lnTo>
                  <a:lnTo>
                    <a:pt x="10636" y="4979"/>
                  </a:lnTo>
                  <a:lnTo>
                    <a:pt x="10863" y="5262"/>
                  </a:lnTo>
                  <a:lnTo>
                    <a:pt x="11089" y="5432"/>
                  </a:lnTo>
                  <a:lnTo>
                    <a:pt x="11372" y="5602"/>
                  </a:lnTo>
                  <a:lnTo>
                    <a:pt x="11711" y="5715"/>
                  </a:lnTo>
                  <a:lnTo>
                    <a:pt x="12051" y="5771"/>
                  </a:lnTo>
                  <a:lnTo>
                    <a:pt x="12107" y="5771"/>
                  </a:lnTo>
                  <a:lnTo>
                    <a:pt x="12673" y="5715"/>
                  </a:lnTo>
                  <a:lnTo>
                    <a:pt x="13182" y="5545"/>
                  </a:lnTo>
                  <a:lnTo>
                    <a:pt x="13691" y="5319"/>
                  </a:lnTo>
                  <a:lnTo>
                    <a:pt x="14087" y="4979"/>
                  </a:lnTo>
                  <a:lnTo>
                    <a:pt x="14200" y="4923"/>
                  </a:lnTo>
                  <a:lnTo>
                    <a:pt x="14200" y="4866"/>
                  </a:lnTo>
                  <a:lnTo>
                    <a:pt x="14596" y="4527"/>
                  </a:lnTo>
                  <a:lnTo>
                    <a:pt x="14992" y="4244"/>
                  </a:lnTo>
                  <a:lnTo>
                    <a:pt x="15445" y="3961"/>
                  </a:lnTo>
                  <a:lnTo>
                    <a:pt x="15841" y="3735"/>
                  </a:lnTo>
                  <a:lnTo>
                    <a:pt x="16294" y="3565"/>
                  </a:lnTo>
                  <a:lnTo>
                    <a:pt x="16803" y="3452"/>
                  </a:lnTo>
                  <a:lnTo>
                    <a:pt x="17312" y="3395"/>
                  </a:lnTo>
                  <a:close/>
                  <a:moveTo>
                    <a:pt x="8147" y="1"/>
                  </a:moveTo>
                  <a:lnTo>
                    <a:pt x="7298" y="57"/>
                  </a:lnTo>
                  <a:lnTo>
                    <a:pt x="6450" y="171"/>
                  </a:lnTo>
                  <a:lnTo>
                    <a:pt x="5658" y="397"/>
                  </a:lnTo>
                  <a:lnTo>
                    <a:pt x="4866" y="736"/>
                  </a:lnTo>
                  <a:lnTo>
                    <a:pt x="4130" y="1132"/>
                  </a:lnTo>
                  <a:lnTo>
                    <a:pt x="3451" y="1585"/>
                  </a:lnTo>
                  <a:lnTo>
                    <a:pt x="2773" y="2151"/>
                  </a:lnTo>
                  <a:lnTo>
                    <a:pt x="2150" y="2773"/>
                  </a:lnTo>
                  <a:lnTo>
                    <a:pt x="1641" y="3395"/>
                  </a:lnTo>
                  <a:lnTo>
                    <a:pt x="1189" y="4131"/>
                  </a:lnTo>
                  <a:lnTo>
                    <a:pt x="793" y="4866"/>
                  </a:lnTo>
                  <a:lnTo>
                    <a:pt x="453" y="5602"/>
                  </a:lnTo>
                  <a:lnTo>
                    <a:pt x="227" y="6394"/>
                  </a:lnTo>
                  <a:lnTo>
                    <a:pt x="57" y="7186"/>
                  </a:lnTo>
                  <a:lnTo>
                    <a:pt x="1" y="7978"/>
                  </a:lnTo>
                  <a:lnTo>
                    <a:pt x="1" y="8826"/>
                  </a:lnTo>
                  <a:lnTo>
                    <a:pt x="57" y="9618"/>
                  </a:lnTo>
                  <a:lnTo>
                    <a:pt x="170" y="10410"/>
                  </a:lnTo>
                  <a:lnTo>
                    <a:pt x="397" y="11202"/>
                  </a:lnTo>
                  <a:lnTo>
                    <a:pt x="623" y="11994"/>
                  </a:lnTo>
                  <a:lnTo>
                    <a:pt x="1019" y="12730"/>
                  </a:lnTo>
                  <a:lnTo>
                    <a:pt x="1415" y="13465"/>
                  </a:lnTo>
                  <a:lnTo>
                    <a:pt x="1924" y="14144"/>
                  </a:lnTo>
                  <a:lnTo>
                    <a:pt x="2490" y="14823"/>
                  </a:lnTo>
                  <a:lnTo>
                    <a:pt x="8260" y="20820"/>
                  </a:lnTo>
                  <a:lnTo>
                    <a:pt x="8713" y="21272"/>
                  </a:lnTo>
                  <a:lnTo>
                    <a:pt x="9278" y="21668"/>
                  </a:lnTo>
                  <a:lnTo>
                    <a:pt x="9844" y="22008"/>
                  </a:lnTo>
                  <a:lnTo>
                    <a:pt x="10410" y="22290"/>
                  </a:lnTo>
                  <a:lnTo>
                    <a:pt x="11032" y="22517"/>
                  </a:lnTo>
                  <a:lnTo>
                    <a:pt x="11655" y="22686"/>
                  </a:lnTo>
                  <a:lnTo>
                    <a:pt x="12333" y="22800"/>
                  </a:lnTo>
                  <a:lnTo>
                    <a:pt x="13012" y="22856"/>
                  </a:lnTo>
                  <a:lnTo>
                    <a:pt x="13691" y="22800"/>
                  </a:lnTo>
                  <a:lnTo>
                    <a:pt x="14313" y="22686"/>
                  </a:lnTo>
                  <a:lnTo>
                    <a:pt x="14936" y="22517"/>
                  </a:lnTo>
                  <a:lnTo>
                    <a:pt x="15558" y="22290"/>
                  </a:lnTo>
                  <a:lnTo>
                    <a:pt x="16180" y="22008"/>
                  </a:lnTo>
                  <a:lnTo>
                    <a:pt x="16746" y="21668"/>
                  </a:lnTo>
                  <a:lnTo>
                    <a:pt x="17255" y="21272"/>
                  </a:lnTo>
                  <a:lnTo>
                    <a:pt x="17764" y="20820"/>
                  </a:lnTo>
                  <a:lnTo>
                    <a:pt x="23535" y="14823"/>
                  </a:lnTo>
                  <a:lnTo>
                    <a:pt x="24101" y="14144"/>
                  </a:lnTo>
                  <a:lnTo>
                    <a:pt x="24553" y="13465"/>
                  </a:lnTo>
                  <a:lnTo>
                    <a:pt x="25006" y="12730"/>
                  </a:lnTo>
                  <a:lnTo>
                    <a:pt x="25345" y="11994"/>
                  </a:lnTo>
                  <a:lnTo>
                    <a:pt x="25628" y="11202"/>
                  </a:lnTo>
                  <a:lnTo>
                    <a:pt x="25854" y="10410"/>
                  </a:lnTo>
                  <a:lnTo>
                    <a:pt x="25968" y="9618"/>
                  </a:lnTo>
                  <a:lnTo>
                    <a:pt x="26024" y="8826"/>
                  </a:lnTo>
                  <a:lnTo>
                    <a:pt x="26024" y="7978"/>
                  </a:lnTo>
                  <a:lnTo>
                    <a:pt x="25911" y="7186"/>
                  </a:lnTo>
                  <a:lnTo>
                    <a:pt x="25741" y="6394"/>
                  </a:lnTo>
                  <a:lnTo>
                    <a:pt x="25515" y="5602"/>
                  </a:lnTo>
                  <a:lnTo>
                    <a:pt x="25232" y="4866"/>
                  </a:lnTo>
                  <a:lnTo>
                    <a:pt x="24836" y="4131"/>
                  </a:lnTo>
                  <a:lnTo>
                    <a:pt x="24383" y="3395"/>
                  </a:lnTo>
                  <a:lnTo>
                    <a:pt x="23818" y="2773"/>
                  </a:lnTo>
                  <a:lnTo>
                    <a:pt x="23252" y="2151"/>
                  </a:lnTo>
                  <a:lnTo>
                    <a:pt x="22573" y="1585"/>
                  </a:lnTo>
                  <a:lnTo>
                    <a:pt x="21838" y="1132"/>
                  </a:lnTo>
                  <a:lnTo>
                    <a:pt x="21102" y="736"/>
                  </a:lnTo>
                  <a:lnTo>
                    <a:pt x="20367" y="397"/>
                  </a:lnTo>
                  <a:lnTo>
                    <a:pt x="19518" y="171"/>
                  </a:lnTo>
                  <a:lnTo>
                    <a:pt x="18726" y="57"/>
                  </a:lnTo>
                  <a:lnTo>
                    <a:pt x="17821" y="1"/>
                  </a:lnTo>
                  <a:lnTo>
                    <a:pt x="17199" y="1"/>
                  </a:lnTo>
                  <a:lnTo>
                    <a:pt x="16520" y="57"/>
                  </a:lnTo>
                  <a:lnTo>
                    <a:pt x="15898" y="171"/>
                  </a:lnTo>
                  <a:lnTo>
                    <a:pt x="15275" y="340"/>
                  </a:lnTo>
                  <a:lnTo>
                    <a:pt x="14709" y="567"/>
                  </a:lnTo>
                  <a:lnTo>
                    <a:pt x="14087" y="849"/>
                  </a:lnTo>
                  <a:lnTo>
                    <a:pt x="13521" y="1132"/>
                  </a:lnTo>
                  <a:lnTo>
                    <a:pt x="13012" y="1472"/>
                  </a:lnTo>
                  <a:lnTo>
                    <a:pt x="12447" y="1132"/>
                  </a:lnTo>
                  <a:lnTo>
                    <a:pt x="11881" y="793"/>
                  </a:lnTo>
                  <a:lnTo>
                    <a:pt x="11315" y="567"/>
                  </a:lnTo>
                  <a:lnTo>
                    <a:pt x="10693" y="340"/>
                  </a:lnTo>
                  <a:lnTo>
                    <a:pt x="10071" y="171"/>
                  </a:lnTo>
                  <a:lnTo>
                    <a:pt x="9448" y="57"/>
                  </a:lnTo>
                  <a:lnTo>
                    <a:pt x="88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8"/>
            <p:cNvSpPr/>
            <p:nvPr/>
          </p:nvSpPr>
          <p:spPr>
            <a:xfrm>
              <a:off x="4891250" y="1970000"/>
              <a:ext cx="268725" cy="355025"/>
            </a:xfrm>
            <a:custGeom>
              <a:avLst/>
              <a:gdLst/>
              <a:ahLst/>
              <a:cxnLst/>
              <a:rect l="l" t="t" r="r" b="b"/>
              <a:pathLst>
                <a:path w="10749" h="14201" extrusionOk="0">
                  <a:moveTo>
                    <a:pt x="3960" y="6337"/>
                  </a:moveTo>
                  <a:lnTo>
                    <a:pt x="5205" y="8034"/>
                  </a:lnTo>
                  <a:lnTo>
                    <a:pt x="3790" y="8430"/>
                  </a:lnTo>
                  <a:lnTo>
                    <a:pt x="3960" y="6337"/>
                  </a:lnTo>
                  <a:close/>
                  <a:moveTo>
                    <a:pt x="2546" y="1"/>
                  </a:moveTo>
                  <a:lnTo>
                    <a:pt x="2320" y="57"/>
                  </a:lnTo>
                  <a:lnTo>
                    <a:pt x="2037" y="114"/>
                  </a:lnTo>
                  <a:lnTo>
                    <a:pt x="1810" y="227"/>
                  </a:lnTo>
                  <a:lnTo>
                    <a:pt x="1641" y="397"/>
                  </a:lnTo>
                  <a:lnTo>
                    <a:pt x="1414" y="566"/>
                  </a:lnTo>
                  <a:lnTo>
                    <a:pt x="1301" y="793"/>
                  </a:lnTo>
                  <a:lnTo>
                    <a:pt x="1188" y="1019"/>
                  </a:lnTo>
                  <a:lnTo>
                    <a:pt x="1075" y="1245"/>
                  </a:lnTo>
                  <a:lnTo>
                    <a:pt x="1018" y="1528"/>
                  </a:lnTo>
                  <a:lnTo>
                    <a:pt x="0" y="12334"/>
                  </a:lnTo>
                  <a:lnTo>
                    <a:pt x="0" y="12673"/>
                  </a:lnTo>
                  <a:lnTo>
                    <a:pt x="57" y="13012"/>
                  </a:lnTo>
                  <a:lnTo>
                    <a:pt x="170" y="13295"/>
                  </a:lnTo>
                  <a:lnTo>
                    <a:pt x="396" y="13578"/>
                  </a:lnTo>
                  <a:lnTo>
                    <a:pt x="622" y="13804"/>
                  </a:lnTo>
                  <a:lnTo>
                    <a:pt x="849" y="13974"/>
                  </a:lnTo>
                  <a:lnTo>
                    <a:pt x="1188" y="14087"/>
                  </a:lnTo>
                  <a:lnTo>
                    <a:pt x="1528" y="14200"/>
                  </a:lnTo>
                  <a:lnTo>
                    <a:pt x="1867" y="14200"/>
                  </a:lnTo>
                  <a:lnTo>
                    <a:pt x="2206" y="14087"/>
                  </a:lnTo>
                  <a:lnTo>
                    <a:pt x="2489" y="13974"/>
                  </a:lnTo>
                  <a:lnTo>
                    <a:pt x="2772" y="13804"/>
                  </a:lnTo>
                  <a:lnTo>
                    <a:pt x="2998" y="13578"/>
                  </a:lnTo>
                  <a:lnTo>
                    <a:pt x="3168" y="13295"/>
                  </a:lnTo>
                  <a:lnTo>
                    <a:pt x="3281" y="13012"/>
                  </a:lnTo>
                  <a:lnTo>
                    <a:pt x="3394" y="12673"/>
                  </a:lnTo>
                  <a:lnTo>
                    <a:pt x="3451" y="12051"/>
                  </a:lnTo>
                  <a:lnTo>
                    <a:pt x="7298" y="10976"/>
                  </a:lnTo>
                  <a:lnTo>
                    <a:pt x="7694" y="11485"/>
                  </a:lnTo>
                  <a:lnTo>
                    <a:pt x="7864" y="11711"/>
                  </a:lnTo>
                  <a:lnTo>
                    <a:pt x="8033" y="11881"/>
                  </a:lnTo>
                  <a:lnTo>
                    <a:pt x="8260" y="11994"/>
                  </a:lnTo>
                  <a:lnTo>
                    <a:pt x="8486" y="12107"/>
                  </a:lnTo>
                  <a:lnTo>
                    <a:pt x="8769" y="12164"/>
                  </a:lnTo>
                  <a:lnTo>
                    <a:pt x="8995" y="12220"/>
                  </a:lnTo>
                  <a:lnTo>
                    <a:pt x="9221" y="12220"/>
                  </a:lnTo>
                  <a:lnTo>
                    <a:pt x="9504" y="12164"/>
                  </a:lnTo>
                  <a:lnTo>
                    <a:pt x="9787" y="12051"/>
                  </a:lnTo>
                  <a:lnTo>
                    <a:pt x="10070" y="11881"/>
                  </a:lnTo>
                  <a:lnTo>
                    <a:pt x="10296" y="11655"/>
                  </a:lnTo>
                  <a:lnTo>
                    <a:pt x="10523" y="11428"/>
                  </a:lnTo>
                  <a:lnTo>
                    <a:pt x="10636" y="11089"/>
                  </a:lnTo>
                  <a:lnTo>
                    <a:pt x="10749" y="10806"/>
                  </a:lnTo>
                  <a:lnTo>
                    <a:pt x="10749" y="10467"/>
                  </a:lnTo>
                  <a:lnTo>
                    <a:pt x="10692" y="10127"/>
                  </a:lnTo>
                  <a:lnTo>
                    <a:pt x="10636" y="9844"/>
                  </a:lnTo>
                  <a:lnTo>
                    <a:pt x="10466" y="9505"/>
                  </a:lnTo>
                  <a:lnTo>
                    <a:pt x="4130" y="680"/>
                  </a:lnTo>
                  <a:lnTo>
                    <a:pt x="3960" y="453"/>
                  </a:lnTo>
                  <a:lnTo>
                    <a:pt x="3734" y="284"/>
                  </a:lnTo>
                  <a:lnTo>
                    <a:pt x="3564" y="170"/>
                  </a:lnTo>
                  <a:lnTo>
                    <a:pt x="3281" y="57"/>
                  </a:lnTo>
                  <a:lnTo>
                    <a:pt x="30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" name="Google Shape;428;p38"/>
          <p:cNvGrpSpPr/>
          <p:nvPr/>
        </p:nvGrpSpPr>
        <p:grpSpPr>
          <a:xfrm>
            <a:off x="4339275" y="1820378"/>
            <a:ext cx="442611" cy="442301"/>
            <a:chOff x="-42804750" y="1949600"/>
            <a:chExt cx="337125" cy="316925"/>
          </a:xfrm>
        </p:grpSpPr>
        <p:sp>
          <p:nvSpPr>
            <p:cNvPr id="429" name="Google Shape;429;p38"/>
            <p:cNvSpPr/>
            <p:nvPr/>
          </p:nvSpPr>
          <p:spPr>
            <a:xfrm>
              <a:off x="-42731500" y="2013125"/>
              <a:ext cx="189825" cy="189900"/>
            </a:xfrm>
            <a:custGeom>
              <a:avLst/>
              <a:gdLst/>
              <a:ahLst/>
              <a:cxnLst/>
              <a:rect l="l" t="t" r="r" b="b"/>
              <a:pathLst>
                <a:path w="7593" h="7596" extrusionOk="0">
                  <a:moveTo>
                    <a:pt x="3781" y="805"/>
                  </a:moveTo>
                  <a:cubicBezTo>
                    <a:pt x="5419" y="805"/>
                    <a:pt x="6742" y="2128"/>
                    <a:pt x="6742" y="3767"/>
                  </a:cubicBezTo>
                  <a:cubicBezTo>
                    <a:pt x="6774" y="5405"/>
                    <a:pt x="5419" y="6760"/>
                    <a:pt x="3781" y="6760"/>
                  </a:cubicBezTo>
                  <a:cubicBezTo>
                    <a:pt x="2426" y="6760"/>
                    <a:pt x="1292" y="5878"/>
                    <a:pt x="946" y="4649"/>
                  </a:cubicBezTo>
                  <a:cubicBezTo>
                    <a:pt x="347" y="2727"/>
                    <a:pt x="1765" y="805"/>
                    <a:pt x="3781" y="805"/>
                  </a:cubicBezTo>
                  <a:close/>
                  <a:moveTo>
                    <a:pt x="3809" y="1"/>
                  </a:moveTo>
                  <a:cubicBezTo>
                    <a:pt x="3297" y="1"/>
                    <a:pt x="2785" y="105"/>
                    <a:pt x="2300" y="301"/>
                  </a:cubicBezTo>
                  <a:cubicBezTo>
                    <a:pt x="946" y="868"/>
                    <a:pt x="0" y="2223"/>
                    <a:pt x="0" y="3798"/>
                  </a:cubicBezTo>
                  <a:cubicBezTo>
                    <a:pt x="0" y="5058"/>
                    <a:pt x="630" y="6224"/>
                    <a:pt x="1670" y="6949"/>
                  </a:cubicBezTo>
                  <a:cubicBezTo>
                    <a:pt x="2333" y="7390"/>
                    <a:pt x="3060" y="7596"/>
                    <a:pt x="3776" y="7596"/>
                  </a:cubicBezTo>
                  <a:cubicBezTo>
                    <a:pt x="4286" y="7596"/>
                    <a:pt x="4790" y="7492"/>
                    <a:pt x="5262" y="7295"/>
                  </a:cubicBezTo>
                  <a:cubicBezTo>
                    <a:pt x="6648" y="6697"/>
                    <a:pt x="7593" y="5373"/>
                    <a:pt x="7593" y="3798"/>
                  </a:cubicBezTo>
                  <a:cubicBezTo>
                    <a:pt x="7593" y="2506"/>
                    <a:pt x="6931" y="1341"/>
                    <a:pt x="5892" y="648"/>
                  </a:cubicBezTo>
                  <a:cubicBezTo>
                    <a:pt x="5248" y="206"/>
                    <a:pt x="4528" y="1"/>
                    <a:pt x="38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8"/>
            <p:cNvSpPr/>
            <p:nvPr/>
          </p:nvSpPr>
          <p:spPr>
            <a:xfrm>
              <a:off x="-42804750" y="1949600"/>
              <a:ext cx="337125" cy="316925"/>
            </a:xfrm>
            <a:custGeom>
              <a:avLst/>
              <a:gdLst/>
              <a:ahLst/>
              <a:cxnLst/>
              <a:rect l="l" t="t" r="r" b="b"/>
              <a:pathLst>
                <a:path w="13485" h="12677" extrusionOk="0">
                  <a:moveTo>
                    <a:pt x="3306" y="817"/>
                  </a:moveTo>
                  <a:cubicBezTo>
                    <a:pt x="3769" y="817"/>
                    <a:pt x="4233" y="967"/>
                    <a:pt x="4600" y="1267"/>
                  </a:cubicBezTo>
                  <a:cubicBezTo>
                    <a:pt x="3277" y="1802"/>
                    <a:pt x="2174" y="2905"/>
                    <a:pt x="1607" y="4260"/>
                  </a:cubicBezTo>
                  <a:cubicBezTo>
                    <a:pt x="914" y="3283"/>
                    <a:pt x="1072" y="1897"/>
                    <a:pt x="2143" y="1172"/>
                  </a:cubicBezTo>
                  <a:cubicBezTo>
                    <a:pt x="2484" y="935"/>
                    <a:pt x="2895" y="817"/>
                    <a:pt x="3306" y="817"/>
                  </a:cubicBezTo>
                  <a:close/>
                  <a:moveTo>
                    <a:pt x="10101" y="823"/>
                  </a:moveTo>
                  <a:cubicBezTo>
                    <a:pt x="10771" y="823"/>
                    <a:pt x="11436" y="1137"/>
                    <a:pt x="11846" y="1771"/>
                  </a:cubicBezTo>
                  <a:cubicBezTo>
                    <a:pt x="12382" y="2527"/>
                    <a:pt x="12319" y="3535"/>
                    <a:pt x="11783" y="4260"/>
                  </a:cubicBezTo>
                  <a:cubicBezTo>
                    <a:pt x="11248" y="2905"/>
                    <a:pt x="10177" y="1802"/>
                    <a:pt x="8790" y="1267"/>
                  </a:cubicBezTo>
                  <a:cubicBezTo>
                    <a:pt x="9176" y="971"/>
                    <a:pt x="9640" y="823"/>
                    <a:pt x="10101" y="823"/>
                  </a:cubicBezTo>
                  <a:close/>
                  <a:moveTo>
                    <a:pt x="6662" y="1686"/>
                  </a:moveTo>
                  <a:cubicBezTo>
                    <a:pt x="7287" y="1686"/>
                    <a:pt x="7908" y="1809"/>
                    <a:pt x="8475" y="2055"/>
                  </a:cubicBezTo>
                  <a:cubicBezTo>
                    <a:pt x="10177" y="2748"/>
                    <a:pt x="11311" y="4417"/>
                    <a:pt x="11311" y="6339"/>
                  </a:cubicBezTo>
                  <a:cubicBezTo>
                    <a:pt x="11374" y="8891"/>
                    <a:pt x="9263" y="10970"/>
                    <a:pt x="6711" y="10970"/>
                  </a:cubicBezTo>
                  <a:cubicBezTo>
                    <a:pt x="4159" y="10970"/>
                    <a:pt x="2048" y="8891"/>
                    <a:pt x="2017" y="6339"/>
                  </a:cubicBezTo>
                  <a:cubicBezTo>
                    <a:pt x="2017" y="4764"/>
                    <a:pt x="2804" y="3346"/>
                    <a:pt x="4065" y="2464"/>
                  </a:cubicBezTo>
                  <a:cubicBezTo>
                    <a:pt x="4846" y="1943"/>
                    <a:pt x="5759" y="1686"/>
                    <a:pt x="6662" y="1686"/>
                  </a:cubicBezTo>
                  <a:close/>
                  <a:moveTo>
                    <a:pt x="3282" y="1"/>
                  </a:moveTo>
                  <a:cubicBezTo>
                    <a:pt x="2347" y="1"/>
                    <a:pt x="1411" y="437"/>
                    <a:pt x="820" y="1298"/>
                  </a:cubicBezTo>
                  <a:cubicBezTo>
                    <a:pt x="0" y="2496"/>
                    <a:pt x="189" y="4165"/>
                    <a:pt x="1292" y="5142"/>
                  </a:cubicBezTo>
                  <a:cubicBezTo>
                    <a:pt x="820" y="7316"/>
                    <a:pt x="1702" y="9553"/>
                    <a:pt x="3497" y="10844"/>
                  </a:cubicBezTo>
                  <a:lnTo>
                    <a:pt x="2867" y="12073"/>
                  </a:lnTo>
                  <a:cubicBezTo>
                    <a:pt x="2773" y="12262"/>
                    <a:pt x="2867" y="12514"/>
                    <a:pt x="3088" y="12640"/>
                  </a:cubicBezTo>
                  <a:cubicBezTo>
                    <a:pt x="3137" y="12665"/>
                    <a:pt x="3189" y="12677"/>
                    <a:pt x="3240" y="12677"/>
                  </a:cubicBezTo>
                  <a:cubicBezTo>
                    <a:pt x="3386" y="12677"/>
                    <a:pt x="3530" y="12582"/>
                    <a:pt x="3623" y="12420"/>
                  </a:cubicBezTo>
                  <a:lnTo>
                    <a:pt x="4222" y="11254"/>
                  </a:lnTo>
                  <a:cubicBezTo>
                    <a:pt x="4994" y="11632"/>
                    <a:pt x="5821" y="11821"/>
                    <a:pt x="6648" y="11821"/>
                  </a:cubicBezTo>
                  <a:cubicBezTo>
                    <a:pt x="7475" y="11821"/>
                    <a:pt x="8302" y="11632"/>
                    <a:pt x="9074" y="11254"/>
                  </a:cubicBezTo>
                  <a:lnTo>
                    <a:pt x="9641" y="12420"/>
                  </a:lnTo>
                  <a:cubicBezTo>
                    <a:pt x="9736" y="12587"/>
                    <a:pt x="9904" y="12663"/>
                    <a:pt x="10062" y="12663"/>
                  </a:cubicBezTo>
                  <a:cubicBezTo>
                    <a:pt x="10113" y="12663"/>
                    <a:pt x="10162" y="12655"/>
                    <a:pt x="10208" y="12640"/>
                  </a:cubicBezTo>
                  <a:cubicBezTo>
                    <a:pt x="10397" y="12514"/>
                    <a:pt x="10492" y="12262"/>
                    <a:pt x="10397" y="12073"/>
                  </a:cubicBezTo>
                  <a:lnTo>
                    <a:pt x="9767" y="10844"/>
                  </a:lnTo>
                  <a:cubicBezTo>
                    <a:pt x="11594" y="9584"/>
                    <a:pt x="12476" y="7347"/>
                    <a:pt x="11972" y="5142"/>
                  </a:cubicBezTo>
                  <a:cubicBezTo>
                    <a:pt x="13485" y="3882"/>
                    <a:pt x="13359" y="1582"/>
                    <a:pt x="11752" y="511"/>
                  </a:cubicBezTo>
                  <a:cubicBezTo>
                    <a:pt x="11243" y="171"/>
                    <a:pt x="10658" y="5"/>
                    <a:pt x="10078" y="5"/>
                  </a:cubicBezTo>
                  <a:cubicBezTo>
                    <a:pt x="9258" y="5"/>
                    <a:pt x="8449" y="338"/>
                    <a:pt x="7877" y="983"/>
                  </a:cubicBezTo>
                  <a:cubicBezTo>
                    <a:pt x="7483" y="905"/>
                    <a:pt x="7081" y="865"/>
                    <a:pt x="6679" y="865"/>
                  </a:cubicBezTo>
                  <a:cubicBezTo>
                    <a:pt x="6278" y="865"/>
                    <a:pt x="5876" y="905"/>
                    <a:pt x="5482" y="983"/>
                  </a:cubicBezTo>
                  <a:cubicBezTo>
                    <a:pt x="4898" y="326"/>
                    <a:pt x="4090" y="1"/>
                    <a:pt x="32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8"/>
            <p:cNvSpPr/>
            <p:nvPr/>
          </p:nvSpPr>
          <p:spPr>
            <a:xfrm>
              <a:off x="-42644075" y="2060025"/>
              <a:ext cx="59100" cy="65400"/>
            </a:xfrm>
            <a:custGeom>
              <a:avLst/>
              <a:gdLst/>
              <a:ahLst/>
              <a:cxnLst/>
              <a:rect l="l" t="t" r="r" b="b"/>
              <a:pathLst>
                <a:path w="2364" h="2616" extrusionOk="0">
                  <a:moveTo>
                    <a:pt x="442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237"/>
                  </a:lnTo>
                  <a:cubicBezTo>
                    <a:pt x="0" y="2458"/>
                    <a:pt x="189" y="2615"/>
                    <a:pt x="442" y="2615"/>
                  </a:cubicBezTo>
                  <a:lnTo>
                    <a:pt x="1922" y="2615"/>
                  </a:lnTo>
                  <a:cubicBezTo>
                    <a:pt x="2174" y="2615"/>
                    <a:pt x="2363" y="2426"/>
                    <a:pt x="2363" y="2237"/>
                  </a:cubicBezTo>
                  <a:cubicBezTo>
                    <a:pt x="2363" y="1954"/>
                    <a:pt x="2174" y="1796"/>
                    <a:pt x="1922" y="1796"/>
                  </a:cubicBezTo>
                  <a:lnTo>
                    <a:pt x="820" y="1796"/>
                  </a:lnTo>
                  <a:lnTo>
                    <a:pt x="820" y="410"/>
                  </a:lnTo>
                  <a:cubicBezTo>
                    <a:pt x="820" y="189"/>
                    <a:pt x="631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nline Casino Project Proposal by Slidesgo">
  <a:themeElements>
    <a:clrScheme name="Simple Light">
      <a:dk1>
        <a:srgbClr val="000000"/>
      </a:dk1>
      <a:lt1>
        <a:srgbClr val="FFFFFF"/>
      </a:lt1>
      <a:dk2>
        <a:srgbClr val="F3F3F3"/>
      </a:dk2>
      <a:lt2>
        <a:srgbClr val="E9151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134</Words>
  <Application>Microsoft Office PowerPoint</Application>
  <PresentationFormat>Pokaz na ekranie (16:9)</PresentationFormat>
  <Paragraphs>35</Paragraphs>
  <Slides>10</Slides>
  <Notes>10</Notes>
  <HiddenSlides>0</HiddenSlides>
  <MMClips>0</MMClips>
  <ScaleCrop>false</ScaleCrop>
  <HeadingPairs>
    <vt:vector size="6" baseType="variant">
      <vt:variant>
        <vt:lpstr>Używane czcionki</vt:lpstr>
      </vt:variant>
      <vt:variant>
        <vt:i4>10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10</vt:i4>
      </vt:variant>
    </vt:vector>
  </HeadingPairs>
  <TitlesOfParts>
    <vt:vector size="21" baseType="lpstr">
      <vt:lpstr>PT Sans</vt:lpstr>
      <vt:lpstr>Ramabhadra</vt:lpstr>
      <vt:lpstr>Roboto Condensed Light</vt:lpstr>
      <vt:lpstr>Mulish SemiBold</vt:lpstr>
      <vt:lpstr>Nanum Gothic</vt:lpstr>
      <vt:lpstr>Work Sans</vt:lpstr>
      <vt:lpstr>Arial</vt:lpstr>
      <vt:lpstr>Loved by the King</vt:lpstr>
      <vt:lpstr>Nunito Light</vt:lpstr>
      <vt:lpstr>Titillium Web</vt:lpstr>
      <vt:lpstr>Online Casino Project Proposal by Slidesgo</vt:lpstr>
      <vt:lpstr>Projekt Bet-Corner </vt:lpstr>
      <vt:lpstr>ANALIZA PROBLEMOWA</vt:lpstr>
      <vt:lpstr>ANALIZA PROBLEMOWA</vt:lpstr>
      <vt:lpstr>POMYSŁ</vt:lpstr>
      <vt:lpstr>ARCHITEKTURA</vt:lpstr>
      <vt:lpstr>ARCHITEKTURA</vt:lpstr>
      <vt:lpstr>IDEA PROJEKTOWANIA INTERFEJSU</vt:lpstr>
      <vt:lpstr>KLUCZOWE EKRANY</vt:lpstr>
      <vt:lpstr>CZAS REALIZACJI</vt:lpstr>
      <vt:lpstr>Dziękujemy za uwagę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Mikołaj Małecki</cp:lastModifiedBy>
  <cp:revision>3</cp:revision>
  <dcterms:modified xsi:type="dcterms:W3CDTF">2025-06-02T21:03:13Z</dcterms:modified>
</cp:coreProperties>
</file>